
<file path=[Content_Types].xml><?xml version="1.0" encoding="utf-8"?>
<Types xmlns="http://schemas.openxmlformats.org/package/2006/content-types">
  <Override PartName="/ppt/slideMasters/slideMaster3.xml" ContentType="application/vnd.openxmlformats-officedocument.presentationml.slideMaster+xml"/>
  <Override PartName="/ppt/slides/slide29.xml" ContentType="application/vnd.openxmlformats-officedocument.presentationml.slide+xml"/>
  <Override PartName="/ppt/slideLayouts/slideLayout39.xml" ContentType="application/vnd.openxmlformats-officedocument.presentationml.slideLayout+xml"/>
  <Override PartName="/ppt/theme/theme5.xml" ContentType="application/vnd.openxmlformats-officedocument.them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5.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slideLayouts/slideLayout42.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notesSlides/notesSlide23.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diagrams/layout1.xml" ContentType="application/vnd.openxmlformats-officedocument.drawingml.diagramLayout+xml"/>
  <Override PartName="/ppt/notesSlides/notesSlide7.xml" ContentType="application/vnd.openxmlformats-officedocument.presentationml.notesSlide+xml"/>
  <Default Extension="doc" ContentType="application/msword"/>
  <Override PartName="/ppt/slideMasters/slideMaster4.xml" ContentType="application/vnd.openxmlformats-officedocument.presentationml.slideMaster+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heme/theme6.xml" ContentType="application/vnd.openxmlformats-officedocument.theme+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diagrams/drawing1.xml" ContentType="application/vnd.ms-office.drawingml.diagramDrawing+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Override PartName="/ppt/diagrams/quickStyle1.xml" ContentType="application/vnd.openxmlformats-officedocument.drawingml.diagramStyle+xml"/>
  <Default Extension="emf" ContentType="image/x-emf"/>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ppt/diagrams/data1.xml" ContentType="application/vnd.openxmlformats-officedocument.drawingml.diagramData+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44.xml" ContentType="application/vnd.openxmlformats-officedocument.presentationml.slideLayout+xml"/>
  <Default Extension="xls" ContentType="application/vnd.ms-excel"/>
  <Override PartName="/ppt/notesSlides/notesSlide18.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notesSlides/notesSlide25.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slideLayouts/slideLayout40.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10.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96" r:id="rId1"/>
    <p:sldMasterId id="2147483797" r:id="rId2"/>
    <p:sldMasterId id="2147483821" r:id="rId3"/>
    <p:sldMasterId id="2147483845" r:id="rId4"/>
  </p:sldMasterIdLst>
  <p:notesMasterIdLst>
    <p:notesMasterId r:id="rId35"/>
  </p:notesMasterIdLst>
  <p:handoutMasterIdLst>
    <p:handoutMasterId r:id="rId36"/>
  </p:handoutMasterIdLst>
  <p:sldIdLst>
    <p:sldId id="256" r:id="rId5"/>
    <p:sldId id="428" r:id="rId6"/>
    <p:sldId id="330" r:id="rId7"/>
    <p:sldId id="321" r:id="rId8"/>
    <p:sldId id="351" r:id="rId9"/>
    <p:sldId id="388" r:id="rId10"/>
    <p:sldId id="389" r:id="rId11"/>
    <p:sldId id="366" r:id="rId12"/>
    <p:sldId id="417" r:id="rId13"/>
    <p:sldId id="404" r:id="rId14"/>
    <p:sldId id="415" r:id="rId15"/>
    <p:sldId id="400" r:id="rId16"/>
    <p:sldId id="424" r:id="rId17"/>
    <p:sldId id="416" r:id="rId18"/>
    <p:sldId id="401" r:id="rId19"/>
    <p:sldId id="429" r:id="rId20"/>
    <p:sldId id="431" r:id="rId21"/>
    <p:sldId id="432" r:id="rId22"/>
    <p:sldId id="433" r:id="rId23"/>
    <p:sldId id="434" r:id="rId24"/>
    <p:sldId id="435" r:id="rId25"/>
    <p:sldId id="402" r:id="rId26"/>
    <p:sldId id="427" r:id="rId27"/>
    <p:sldId id="437" r:id="rId28"/>
    <p:sldId id="439" r:id="rId29"/>
    <p:sldId id="440" r:id="rId30"/>
    <p:sldId id="426" r:id="rId31"/>
    <p:sldId id="358" r:id="rId32"/>
    <p:sldId id="441" r:id="rId33"/>
    <p:sldId id="361" r:id="rId34"/>
  </p:sldIdLst>
  <p:sldSz cx="9144000" cy="6858000" type="screen4x3"/>
  <p:notesSz cx="7010400" cy="9296400"/>
  <p:defaultTextStyle>
    <a:defPPr>
      <a:defRPr lang="en-US"/>
    </a:defPPr>
    <a:lvl1pPr algn="l" defTabSz="455613" rtl="0" fontAlgn="base">
      <a:spcBef>
        <a:spcPct val="0"/>
      </a:spcBef>
      <a:spcAft>
        <a:spcPct val="0"/>
      </a:spcAft>
      <a:defRPr sz="1000" kern="1200">
        <a:solidFill>
          <a:schemeClr val="tx1"/>
        </a:solidFill>
        <a:latin typeface="Arial" charset="0"/>
        <a:ea typeface="MS PGothic" pitchFamily="34" charset="-128"/>
        <a:cs typeface="Arial" charset="0"/>
      </a:defRPr>
    </a:lvl1pPr>
    <a:lvl2pPr marL="455613" indent="1588" algn="l" defTabSz="455613" rtl="0" fontAlgn="base">
      <a:spcBef>
        <a:spcPct val="0"/>
      </a:spcBef>
      <a:spcAft>
        <a:spcPct val="0"/>
      </a:spcAft>
      <a:defRPr sz="1000" kern="1200">
        <a:solidFill>
          <a:schemeClr val="tx1"/>
        </a:solidFill>
        <a:latin typeface="Arial" charset="0"/>
        <a:ea typeface="MS PGothic" pitchFamily="34" charset="-128"/>
        <a:cs typeface="Arial" charset="0"/>
      </a:defRPr>
    </a:lvl2pPr>
    <a:lvl3pPr marL="912813" indent="1588" algn="l" defTabSz="455613" rtl="0" fontAlgn="base">
      <a:spcBef>
        <a:spcPct val="0"/>
      </a:spcBef>
      <a:spcAft>
        <a:spcPct val="0"/>
      </a:spcAft>
      <a:defRPr sz="1000" kern="1200">
        <a:solidFill>
          <a:schemeClr val="tx1"/>
        </a:solidFill>
        <a:latin typeface="Arial" charset="0"/>
        <a:ea typeface="MS PGothic" pitchFamily="34" charset="-128"/>
        <a:cs typeface="Arial" charset="0"/>
      </a:defRPr>
    </a:lvl3pPr>
    <a:lvl4pPr marL="1370013" indent="1588" algn="l" defTabSz="455613" rtl="0" fontAlgn="base">
      <a:spcBef>
        <a:spcPct val="0"/>
      </a:spcBef>
      <a:spcAft>
        <a:spcPct val="0"/>
      </a:spcAft>
      <a:defRPr sz="1000" kern="1200">
        <a:solidFill>
          <a:schemeClr val="tx1"/>
        </a:solidFill>
        <a:latin typeface="Arial" charset="0"/>
        <a:ea typeface="MS PGothic" pitchFamily="34" charset="-128"/>
        <a:cs typeface="Arial" charset="0"/>
      </a:defRPr>
    </a:lvl4pPr>
    <a:lvl5pPr marL="1827213" indent="1588" algn="l" defTabSz="455613" rtl="0" fontAlgn="base">
      <a:spcBef>
        <a:spcPct val="0"/>
      </a:spcBef>
      <a:spcAft>
        <a:spcPct val="0"/>
      </a:spcAft>
      <a:defRPr sz="1000" kern="1200">
        <a:solidFill>
          <a:schemeClr val="tx1"/>
        </a:solidFill>
        <a:latin typeface="Arial" charset="0"/>
        <a:ea typeface="MS PGothic" pitchFamily="34" charset="-128"/>
        <a:cs typeface="Arial" charset="0"/>
      </a:defRPr>
    </a:lvl5pPr>
    <a:lvl6pPr marL="2286000" algn="l" defTabSz="914400" rtl="0" eaLnBrk="1" latinLnBrk="0" hangingPunct="1">
      <a:defRPr sz="1000" kern="1200">
        <a:solidFill>
          <a:schemeClr val="tx1"/>
        </a:solidFill>
        <a:latin typeface="Arial" charset="0"/>
        <a:ea typeface="MS PGothic" pitchFamily="34" charset="-128"/>
        <a:cs typeface="Arial" charset="0"/>
      </a:defRPr>
    </a:lvl6pPr>
    <a:lvl7pPr marL="2743200" algn="l" defTabSz="914400" rtl="0" eaLnBrk="1" latinLnBrk="0" hangingPunct="1">
      <a:defRPr sz="1000" kern="1200">
        <a:solidFill>
          <a:schemeClr val="tx1"/>
        </a:solidFill>
        <a:latin typeface="Arial" charset="0"/>
        <a:ea typeface="MS PGothic" pitchFamily="34" charset="-128"/>
        <a:cs typeface="Arial" charset="0"/>
      </a:defRPr>
    </a:lvl7pPr>
    <a:lvl8pPr marL="3200400" algn="l" defTabSz="914400" rtl="0" eaLnBrk="1" latinLnBrk="0" hangingPunct="1">
      <a:defRPr sz="1000" kern="1200">
        <a:solidFill>
          <a:schemeClr val="tx1"/>
        </a:solidFill>
        <a:latin typeface="Arial" charset="0"/>
        <a:ea typeface="MS PGothic" pitchFamily="34" charset="-128"/>
        <a:cs typeface="Arial" charset="0"/>
      </a:defRPr>
    </a:lvl8pPr>
    <a:lvl9pPr marL="3657600" algn="l" defTabSz="914400" rtl="0" eaLnBrk="1" latinLnBrk="0" hangingPunct="1">
      <a:defRPr sz="1000" kern="1200">
        <a:solidFill>
          <a:schemeClr val="tx1"/>
        </a:solidFill>
        <a:latin typeface="Arial" charset="0"/>
        <a:ea typeface="MS PGothic" pitchFamily="34" charset="-128"/>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3D438"/>
    <a:srgbClr val="FFFF00"/>
    <a:srgbClr val="9D3207"/>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58" autoAdjust="0"/>
    <p:restoredTop sz="67971" autoAdjust="0"/>
  </p:normalViewPr>
  <p:slideViewPr>
    <p:cSldViewPr snapToGrid="0" snapToObjects="1">
      <p:cViewPr varScale="1">
        <p:scale>
          <a:sx n="23" d="100"/>
          <a:sy n="23" d="100"/>
        </p:scale>
        <p:origin x="-1188"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696"/>
    </p:cViewPr>
  </p:sorterViewPr>
  <p:notesViewPr>
    <p:cSldViewPr snapToGrid="0" snapToObjects="1">
      <p:cViewPr varScale="1">
        <p:scale>
          <a:sx n="79" d="100"/>
          <a:sy n="79" d="100"/>
        </p:scale>
        <p:origin x="-1944" y="-84"/>
      </p:cViewPr>
      <p:guideLst>
        <p:guide orient="horz" pos="2928"/>
        <p:guide pos="2208"/>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DFFBD5D-EACA-43CD-A813-51D815611948}" type="doc">
      <dgm:prSet loTypeId="urn:microsoft.com/office/officeart/2005/8/layout/hProcess3" loCatId="process" qsTypeId="urn:microsoft.com/office/officeart/2005/8/quickstyle/simple1#1" qsCatId="simple" csTypeId="urn:microsoft.com/office/officeart/2005/8/colors/accent1_2#1" csCatId="accent1" phldr="1"/>
      <dgm:spPr/>
    </dgm:pt>
    <dgm:pt modelId="{CF0BBB71-5BC1-49C7-AEF6-1D407ED83B40}">
      <dgm:prSet phldrT="[Text]" custT="1"/>
      <dgm:spPr/>
      <dgm:t>
        <a:bodyPr/>
        <a:lstStyle/>
        <a:p>
          <a:r>
            <a:rPr lang="en-US" sz="2700" dirty="0" smtClean="0"/>
            <a:t>	</a:t>
          </a:r>
          <a:endParaRPr lang="en-US" sz="2700" dirty="0"/>
        </a:p>
      </dgm:t>
    </dgm:pt>
    <dgm:pt modelId="{79A8347B-E755-4217-9CBA-30E2D17841E7}" type="parTrans" cxnId="{A67613B5-4A6D-4DDA-A0C1-45B9D90FEA8A}">
      <dgm:prSet/>
      <dgm:spPr/>
      <dgm:t>
        <a:bodyPr/>
        <a:lstStyle/>
        <a:p>
          <a:endParaRPr lang="en-US"/>
        </a:p>
      </dgm:t>
    </dgm:pt>
    <dgm:pt modelId="{7CF2E068-F7AB-48BB-96F4-5A370E3F5C05}" type="sibTrans" cxnId="{A67613B5-4A6D-4DDA-A0C1-45B9D90FEA8A}">
      <dgm:prSet/>
      <dgm:spPr/>
      <dgm:t>
        <a:bodyPr/>
        <a:lstStyle/>
        <a:p>
          <a:endParaRPr lang="en-US"/>
        </a:p>
      </dgm:t>
    </dgm:pt>
    <dgm:pt modelId="{BE2DF4C9-D630-4773-8A35-942F21032928}">
      <dgm:prSet phldrT="[Text]" custT="1"/>
      <dgm:spPr/>
      <dgm:t>
        <a:bodyPr/>
        <a:lstStyle/>
        <a:p>
          <a:r>
            <a:rPr lang="en-US" sz="3200" dirty="0" smtClean="0">
              <a:solidFill>
                <a:schemeClr val="bg1"/>
              </a:solidFill>
            </a:rPr>
            <a:t>What Is Youth Purpose?</a:t>
          </a:r>
          <a:endParaRPr lang="en-US" sz="3200" dirty="0">
            <a:solidFill>
              <a:schemeClr val="bg1"/>
            </a:solidFill>
          </a:endParaRPr>
        </a:p>
      </dgm:t>
    </dgm:pt>
    <dgm:pt modelId="{6132956B-9FDA-469D-90ED-4F2B1CFBAFD7}" type="parTrans" cxnId="{F1C49976-9E89-41DF-ABD3-346D8088F31F}">
      <dgm:prSet/>
      <dgm:spPr/>
      <dgm:t>
        <a:bodyPr/>
        <a:lstStyle/>
        <a:p>
          <a:endParaRPr lang="en-US"/>
        </a:p>
      </dgm:t>
    </dgm:pt>
    <dgm:pt modelId="{8651032D-F1F1-4503-9F73-9B56A3129CF1}" type="sibTrans" cxnId="{F1C49976-9E89-41DF-ABD3-346D8088F31F}">
      <dgm:prSet/>
      <dgm:spPr/>
      <dgm:t>
        <a:bodyPr/>
        <a:lstStyle/>
        <a:p>
          <a:endParaRPr lang="en-US"/>
        </a:p>
      </dgm:t>
    </dgm:pt>
    <dgm:pt modelId="{7F33177A-B672-48E0-881F-84271AEDD08F}">
      <dgm:prSet phldrT="[Text]"/>
      <dgm:spPr/>
      <dgm:t>
        <a:bodyPr/>
        <a:lstStyle/>
        <a:p>
          <a:endParaRPr lang="en-US" dirty="0">
            <a:solidFill>
              <a:schemeClr val="bg1"/>
            </a:solidFill>
          </a:endParaRPr>
        </a:p>
      </dgm:t>
    </dgm:pt>
    <dgm:pt modelId="{8BCE9398-870B-49E2-B4A1-8E94878068E2}" type="parTrans" cxnId="{C266C4B4-FC10-4FE2-BEB5-4E583964C0FA}">
      <dgm:prSet/>
      <dgm:spPr/>
      <dgm:t>
        <a:bodyPr/>
        <a:lstStyle/>
        <a:p>
          <a:endParaRPr lang="en-US"/>
        </a:p>
      </dgm:t>
    </dgm:pt>
    <dgm:pt modelId="{A208CC63-E62F-443D-8C0C-090736F5325A}" type="sibTrans" cxnId="{C266C4B4-FC10-4FE2-BEB5-4E583964C0FA}">
      <dgm:prSet/>
      <dgm:spPr/>
      <dgm:t>
        <a:bodyPr/>
        <a:lstStyle/>
        <a:p>
          <a:endParaRPr lang="en-US"/>
        </a:p>
      </dgm:t>
    </dgm:pt>
    <dgm:pt modelId="{504D99B0-5D0E-4E16-B553-E160823472B2}" type="pres">
      <dgm:prSet presAssocID="{9DFFBD5D-EACA-43CD-A813-51D815611948}" presName="Name0" presStyleCnt="0">
        <dgm:presLayoutVars>
          <dgm:dir/>
          <dgm:animLvl val="lvl"/>
          <dgm:resizeHandles val="exact"/>
        </dgm:presLayoutVars>
      </dgm:prSet>
      <dgm:spPr/>
    </dgm:pt>
    <dgm:pt modelId="{3B82B60A-1AA8-4E0F-A103-1AF4E58B12DF}" type="pres">
      <dgm:prSet presAssocID="{9DFFBD5D-EACA-43CD-A813-51D815611948}" presName="dummy" presStyleCnt="0"/>
      <dgm:spPr/>
    </dgm:pt>
    <dgm:pt modelId="{177322DA-C507-4D24-B84B-CF0025D0AB9C}" type="pres">
      <dgm:prSet presAssocID="{9DFFBD5D-EACA-43CD-A813-51D815611948}" presName="linH" presStyleCnt="0"/>
      <dgm:spPr/>
    </dgm:pt>
    <dgm:pt modelId="{DC56FDE9-C6A2-48A2-BA4D-6F5D0CE53FE9}" type="pres">
      <dgm:prSet presAssocID="{9DFFBD5D-EACA-43CD-A813-51D815611948}" presName="padding1" presStyleCnt="0"/>
      <dgm:spPr/>
    </dgm:pt>
    <dgm:pt modelId="{ABB3041D-2DF7-44DE-AF5B-98D2291A8F45}" type="pres">
      <dgm:prSet presAssocID="{CF0BBB71-5BC1-49C7-AEF6-1D407ED83B40}" presName="linV" presStyleCnt="0"/>
      <dgm:spPr/>
    </dgm:pt>
    <dgm:pt modelId="{DB1FCA49-E482-4156-9120-CD454B516E09}" type="pres">
      <dgm:prSet presAssocID="{CF0BBB71-5BC1-49C7-AEF6-1D407ED83B40}" presName="spVertical1" presStyleCnt="0"/>
      <dgm:spPr/>
    </dgm:pt>
    <dgm:pt modelId="{5438D409-2D10-4543-A846-F7B2446BACBA}" type="pres">
      <dgm:prSet presAssocID="{CF0BBB71-5BC1-49C7-AEF6-1D407ED83B40}" presName="parTx" presStyleLbl="revTx" presStyleIdx="0" presStyleCnt="3">
        <dgm:presLayoutVars>
          <dgm:chMax val="0"/>
          <dgm:chPref val="0"/>
          <dgm:bulletEnabled val="1"/>
        </dgm:presLayoutVars>
      </dgm:prSet>
      <dgm:spPr/>
      <dgm:t>
        <a:bodyPr/>
        <a:lstStyle/>
        <a:p>
          <a:endParaRPr lang="en-US"/>
        </a:p>
      </dgm:t>
    </dgm:pt>
    <dgm:pt modelId="{5234CC61-7A76-4DE8-9525-79629FB36BDD}" type="pres">
      <dgm:prSet presAssocID="{CF0BBB71-5BC1-49C7-AEF6-1D407ED83B40}" presName="spVertical2" presStyleCnt="0"/>
      <dgm:spPr/>
    </dgm:pt>
    <dgm:pt modelId="{9F55CE09-EE71-4392-8368-6D36975B9AEE}" type="pres">
      <dgm:prSet presAssocID="{CF0BBB71-5BC1-49C7-AEF6-1D407ED83B40}" presName="spVertical3" presStyleCnt="0"/>
      <dgm:spPr/>
    </dgm:pt>
    <dgm:pt modelId="{0EF7B967-6F7C-43D2-B784-EE85553BA3CF}" type="pres">
      <dgm:prSet presAssocID="{7CF2E068-F7AB-48BB-96F4-5A370E3F5C05}" presName="space" presStyleCnt="0"/>
      <dgm:spPr/>
    </dgm:pt>
    <dgm:pt modelId="{A3D853E5-27D2-44DD-8D89-9A5F88AF5BE7}" type="pres">
      <dgm:prSet presAssocID="{BE2DF4C9-D630-4773-8A35-942F21032928}" presName="linV" presStyleCnt="0"/>
      <dgm:spPr/>
    </dgm:pt>
    <dgm:pt modelId="{62A38EC3-5AC3-4D05-815B-80D82BED3016}" type="pres">
      <dgm:prSet presAssocID="{BE2DF4C9-D630-4773-8A35-942F21032928}" presName="spVertical1" presStyleCnt="0"/>
      <dgm:spPr/>
    </dgm:pt>
    <dgm:pt modelId="{FE601ED6-AECF-4188-B4EA-EB3FF1FEC318}" type="pres">
      <dgm:prSet presAssocID="{BE2DF4C9-D630-4773-8A35-942F21032928}" presName="parTx" presStyleLbl="revTx" presStyleIdx="1" presStyleCnt="3" custScaleX="1976088" custLinFactNeighborX="11397" custLinFactNeighborY="-4623">
        <dgm:presLayoutVars>
          <dgm:chMax val="0"/>
          <dgm:chPref val="0"/>
          <dgm:bulletEnabled val="1"/>
        </dgm:presLayoutVars>
      </dgm:prSet>
      <dgm:spPr/>
      <dgm:t>
        <a:bodyPr/>
        <a:lstStyle/>
        <a:p>
          <a:endParaRPr lang="en-US"/>
        </a:p>
      </dgm:t>
    </dgm:pt>
    <dgm:pt modelId="{2F4FF1EC-2781-473A-B92F-4BFE1452B2BB}" type="pres">
      <dgm:prSet presAssocID="{BE2DF4C9-D630-4773-8A35-942F21032928}" presName="spVertical2" presStyleCnt="0"/>
      <dgm:spPr/>
    </dgm:pt>
    <dgm:pt modelId="{58A3625F-9ACC-49BD-BB7F-3463BF1FC3BF}" type="pres">
      <dgm:prSet presAssocID="{BE2DF4C9-D630-4773-8A35-942F21032928}" presName="spVertical3" presStyleCnt="0"/>
      <dgm:spPr/>
    </dgm:pt>
    <dgm:pt modelId="{792A8765-BCBE-4EC1-BD61-1754F2B9049B}" type="pres">
      <dgm:prSet presAssocID="{8651032D-F1F1-4503-9F73-9B56A3129CF1}" presName="space" presStyleCnt="0"/>
      <dgm:spPr/>
    </dgm:pt>
    <dgm:pt modelId="{A9D1F1D6-A923-438E-A467-3A6483CB614A}" type="pres">
      <dgm:prSet presAssocID="{7F33177A-B672-48E0-881F-84271AEDD08F}" presName="linV" presStyleCnt="0"/>
      <dgm:spPr/>
    </dgm:pt>
    <dgm:pt modelId="{F967E363-2A1B-428F-BFAE-51B70F3EA12C}" type="pres">
      <dgm:prSet presAssocID="{7F33177A-B672-48E0-881F-84271AEDD08F}" presName="spVertical1" presStyleCnt="0"/>
      <dgm:spPr/>
    </dgm:pt>
    <dgm:pt modelId="{1B8BBD6F-9A46-4B51-A588-8DF2355B9838}" type="pres">
      <dgm:prSet presAssocID="{7F33177A-B672-48E0-881F-84271AEDD08F}" presName="parTx" presStyleLbl="revTx" presStyleIdx="2" presStyleCnt="3">
        <dgm:presLayoutVars>
          <dgm:chMax val="0"/>
          <dgm:chPref val="0"/>
          <dgm:bulletEnabled val="1"/>
        </dgm:presLayoutVars>
      </dgm:prSet>
      <dgm:spPr/>
      <dgm:t>
        <a:bodyPr/>
        <a:lstStyle/>
        <a:p>
          <a:endParaRPr lang="en-US"/>
        </a:p>
      </dgm:t>
    </dgm:pt>
    <dgm:pt modelId="{BEA1AC7F-205E-4781-A9BA-0AA9B727AC8B}" type="pres">
      <dgm:prSet presAssocID="{7F33177A-B672-48E0-881F-84271AEDD08F}" presName="spVertical2" presStyleCnt="0"/>
      <dgm:spPr/>
    </dgm:pt>
    <dgm:pt modelId="{F808F883-7E49-4503-87CB-211F4BE30111}" type="pres">
      <dgm:prSet presAssocID="{7F33177A-B672-48E0-881F-84271AEDD08F}" presName="spVertical3" presStyleCnt="0"/>
      <dgm:spPr/>
    </dgm:pt>
    <dgm:pt modelId="{CBE7459D-BBCC-45A6-B08D-78F33D9CCCA9}" type="pres">
      <dgm:prSet presAssocID="{9DFFBD5D-EACA-43CD-A813-51D815611948}" presName="padding2" presStyleCnt="0"/>
      <dgm:spPr/>
    </dgm:pt>
    <dgm:pt modelId="{7EC7E4B6-CEB3-472E-979E-87AAE067E67B}" type="pres">
      <dgm:prSet presAssocID="{9DFFBD5D-EACA-43CD-A813-51D815611948}" presName="negArrow" presStyleCnt="0"/>
      <dgm:spPr/>
    </dgm:pt>
    <dgm:pt modelId="{84E6D0FE-716A-4293-B9F6-661FE323C787}" type="pres">
      <dgm:prSet presAssocID="{9DFFBD5D-EACA-43CD-A813-51D815611948}" presName="backgroundArrow" presStyleLbl="node1" presStyleIdx="0" presStyleCnt="1"/>
      <dgm:spPr/>
    </dgm:pt>
  </dgm:ptLst>
  <dgm:cxnLst>
    <dgm:cxn modelId="{6D81DCAF-00E4-4D7C-A04C-254C32B77209}" type="presOf" srcId="{7F33177A-B672-48E0-881F-84271AEDD08F}" destId="{1B8BBD6F-9A46-4B51-A588-8DF2355B9838}" srcOrd="0" destOrd="0" presId="urn:microsoft.com/office/officeart/2005/8/layout/hProcess3"/>
    <dgm:cxn modelId="{F1C49976-9E89-41DF-ABD3-346D8088F31F}" srcId="{9DFFBD5D-EACA-43CD-A813-51D815611948}" destId="{BE2DF4C9-D630-4773-8A35-942F21032928}" srcOrd="1" destOrd="0" parTransId="{6132956B-9FDA-469D-90ED-4F2B1CFBAFD7}" sibTransId="{8651032D-F1F1-4503-9F73-9B56A3129CF1}"/>
    <dgm:cxn modelId="{6CFF3C6E-EA12-4236-8426-0388E475E0FD}" type="presOf" srcId="{BE2DF4C9-D630-4773-8A35-942F21032928}" destId="{FE601ED6-AECF-4188-B4EA-EB3FF1FEC318}" srcOrd="0" destOrd="0" presId="urn:microsoft.com/office/officeart/2005/8/layout/hProcess3"/>
    <dgm:cxn modelId="{282F95CD-154E-405C-B59F-153364BC3318}" type="presOf" srcId="{CF0BBB71-5BC1-49C7-AEF6-1D407ED83B40}" destId="{5438D409-2D10-4543-A846-F7B2446BACBA}" srcOrd="0" destOrd="0" presId="urn:microsoft.com/office/officeart/2005/8/layout/hProcess3"/>
    <dgm:cxn modelId="{A67613B5-4A6D-4DDA-A0C1-45B9D90FEA8A}" srcId="{9DFFBD5D-EACA-43CD-A813-51D815611948}" destId="{CF0BBB71-5BC1-49C7-AEF6-1D407ED83B40}" srcOrd="0" destOrd="0" parTransId="{79A8347B-E755-4217-9CBA-30E2D17841E7}" sibTransId="{7CF2E068-F7AB-48BB-96F4-5A370E3F5C05}"/>
    <dgm:cxn modelId="{C266C4B4-FC10-4FE2-BEB5-4E583964C0FA}" srcId="{9DFFBD5D-EACA-43CD-A813-51D815611948}" destId="{7F33177A-B672-48E0-881F-84271AEDD08F}" srcOrd="2" destOrd="0" parTransId="{8BCE9398-870B-49E2-B4A1-8E94878068E2}" sibTransId="{A208CC63-E62F-443D-8C0C-090736F5325A}"/>
    <dgm:cxn modelId="{F05D726A-7438-43B6-A30D-F14221F86578}" type="presOf" srcId="{9DFFBD5D-EACA-43CD-A813-51D815611948}" destId="{504D99B0-5D0E-4E16-B553-E160823472B2}" srcOrd="0" destOrd="0" presId="urn:microsoft.com/office/officeart/2005/8/layout/hProcess3"/>
    <dgm:cxn modelId="{6AA74A66-AE63-4B26-BAC4-B06F18EA8E94}" type="presParOf" srcId="{504D99B0-5D0E-4E16-B553-E160823472B2}" destId="{3B82B60A-1AA8-4E0F-A103-1AF4E58B12DF}" srcOrd="0" destOrd="0" presId="urn:microsoft.com/office/officeart/2005/8/layout/hProcess3"/>
    <dgm:cxn modelId="{3B6AF276-3A67-4080-86F0-C204FCEFD4BA}" type="presParOf" srcId="{504D99B0-5D0E-4E16-B553-E160823472B2}" destId="{177322DA-C507-4D24-B84B-CF0025D0AB9C}" srcOrd="1" destOrd="0" presId="urn:microsoft.com/office/officeart/2005/8/layout/hProcess3"/>
    <dgm:cxn modelId="{1E7A4BF2-5E0A-418C-AB72-3CD420D674A2}" type="presParOf" srcId="{177322DA-C507-4D24-B84B-CF0025D0AB9C}" destId="{DC56FDE9-C6A2-48A2-BA4D-6F5D0CE53FE9}" srcOrd="0" destOrd="0" presId="urn:microsoft.com/office/officeart/2005/8/layout/hProcess3"/>
    <dgm:cxn modelId="{CF5EE3EE-F8D4-4E99-97D0-EA4C48216DFE}" type="presParOf" srcId="{177322DA-C507-4D24-B84B-CF0025D0AB9C}" destId="{ABB3041D-2DF7-44DE-AF5B-98D2291A8F45}" srcOrd="1" destOrd="0" presId="urn:microsoft.com/office/officeart/2005/8/layout/hProcess3"/>
    <dgm:cxn modelId="{BB49FE55-1773-4173-A1E7-66B0189A9876}" type="presParOf" srcId="{ABB3041D-2DF7-44DE-AF5B-98D2291A8F45}" destId="{DB1FCA49-E482-4156-9120-CD454B516E09}" srcOrd="0" destOrd="0" presId="urn:microsoft.com/office/officeart/2005/8/layout/hProcess3"/>
    <dgm:cxn modelId="{FFBC05CC-DE15-4A11-A890-DE734CDCC5BA}" type="presParOf" srcId="{ABB3041D-2DF7-44DE-AF5B-98D2291A8F45}" destId="{5438D409-2D10-4543-A846-F7B2446BACBA}" srcOrd="1" destOrd="0" presId="urn:microsoft.com/office/officeart/2005/8/layout/hProcess3"/>
    <dgm:cxn modelId="{D7BEE358-43A9-4088-B4C7-AA127E0A8E8A}" type="presParOf" srcId="{ABB3041D-2DF7-44DE-AF5B-98D2291A8F45}" destId="{5234CC61-7A76-4DE8-9525-79629FB36BDD}" srcOrd="2" destOrd="0" presId="urn:microsoft.com/office/officeart/2005/8/layout/hProcess3"/>
    <dgm:cxn modelId="{AE697DD9-F8C7-4189-B83F-4C21D1B396F4}" type="presParOf" srcId="{ABB3041D-2DF7-44DE-AF5B-98D2291A8F45}" destId="{9F55CE09-EE71-4392-8368-6D36975B9AEE}" srcOrd="3" destOrd="0" presId="urn:microsoft.com/office/officeart/2005/8/layout/hProcess3"/>
    <dgm:cxn modelId="{C532A095-54CA-4838-8974-5E32F68CE30F}" type="presParOf" srcId="{177322DA-C507-4D24-B84B-CF0025D0AB9C}" destId="{0EF7B967-6F7C-43D2-B784-EE85553BA3CF}" srcOrd="2" destOrd="0" presId="urn:microsoft.com/office/officeart/2005/8/layout/hProcess3"/>
    <dgm:cxn modelId="{4325C0CA-3F7D-48B6-9E7D-ABE444E6A2A1}" type="presParOf" srcId="{177322DA-C507-4D24-B84B-CF0025D0AB9C}" destId="{A3D853E5-27D2-44DD-8D89-9A5F88AF5BE7}" srcOrd="3" destOrd="0" presId="urn:microsoft.com/office/officeart/2005/8/layout/hProcess3"/>
    <dgm:cxn modelId="{56BEA970-BD73-4EB8-9312-0A80E036A9B0}" type="presParOf" srcId="{A3D853E5-27D2-44DD-8D89-9A5F88AF5BE7}" destId="{62A38EC3-5AC3-4D05-815B-80D82BED3016}" srcOrd="0" destOrd="0" presId="urn:microsoft.com/office/officeart/2005/8/layout/hProcess3"/>
    <dgm:cxn modelId="{780AD322-C730-4931-8025-9B59E475955A}" type="presParOf" srcId="{A3D853E5-27D2-44DD-8D89-9A5F88AF5BE7}" destId="{FE601ED6-AECF-4188-B4EA-EB3FF1FEC318}" srcOrd="1" destOrd="0" presId="urn:microsoft.com/office/officeart/2005/8/layout/hProcess3"/>
    <dgm:cxn modelId="{4023651E-AC86-4119-B014-3E3663CD265E}" type="presParOf" srcId="{A3D853E5-27D2-44DD-8D89-9A5F88AF5BE7}" destId="{2F4FF1EC-2781-473A-B92F-4BFE1452B2BB}" srcOrd="2" destOrd="0" presId="urn:microsoft.com/office/officeart/2005/8/layout/hProcess3"/>
    <dgm:cxn modelId="{BA3AE210-B53B-4D04-9D80-C74CB50F4363}" type="presParOf" srcId="{A3D853E5-27D2-44DD-8D89-9A5F88AF5BE7}" destId="{58A3625F-9ACC-49BD-BB7F-3463BF1FC3BF}" srcOrd="3" destOrd="0" presId="urn:microsoft.com/office/officeart/2005/8/layout/hProcess3"/>
    <dgm:cxn modelId="{E1E34612-A598-485C-BEDB-7DF0FD52DCDB}" type="presParOf" srcId="{177322DA-C507-4D24-B84B-CF0025D0AB9C}" destId="{792A8765-BCBE-4EC1-BD61-1754F2B9049B}" srcOrd="4" destOrd="0" presId="urn:microsoft.com/office/officeart/2005/8/layout/hProcess3"/>
    <dgm:cxn modelId="{72D0A64D-4834-47A9-8643-06B41C1DC96A}" type="presParOf" srcId="{177322DA-C507-4D24-B84B-CF0025D0AB9C}" destId="{A9D1F1D6-A923-438E-A467-3A6483CB614A}" srcOrd="5" destOrd="0" presId="urn:microsoft.com/office/officeart/2005/8/layout/hProcess3"/>
    <dgm:cxn modelId="{31CCF6D9-C5C7-442E-B02F-EE5C5AF9B726}" type="presParOf" srcId="{A9D1F1D6-A923-438E-A467-3A6483CB614A}" destId="{F967E363-2A1B-428F-BFAE-51B70F3EA12C}" srcOrd="0" destOrd="0" presId="urn:microsoft.com/office/officeart/2005/8/layout/hProcess3"/>
    <dgm:cxn modelId="{B822D739-1B3D-4445-A9FB-AFD26FBF8941}" type="presParOf" srcId="{A9D1F1D6-A923-438E-A467-3A6483CB614A}" destId="{1B8BBD6F-9A46-4B51-A588-8DF2355B9838}" srcOrd="1" destOrd="0" presId="urn:microsoft.com/office/officeart/2005/8/layout/hProcess3"/>
    <dgm:cxn modelId="{A3DCE085-8FA4-4207-AA47-19C1D295E1BC}" type="presParOf" srcId="{A9D1F1D6-A923-438E-A467-3A6483CB614A}" destId="{BEA1AC7F-205E-4781-A9BA-0AA9B727AC8B}" srcOrd="2" destOrd="0" presId="urn:microsoft.com/office/officeart/2005/8/layout/hProcess3"/>
    <dgm:cxn modelId="{A9A15118-5D9B-4926-A2A6-5872ED4C697C}" type="presParOf" srcId="{A9D1F1D6-A923-438E-A467-3A6483CB614A}" destId="{F808F883-7E49-4503-87CB-211F4BE30111}" srcOrd="3" destOrd="0" presId="urn:microsoft.com/office/officeart/2005/8/layout/hProcess3"/>
    <dgm:cxn modelId="{4FC16F7A-B7D3-45FB-8C1F-89409152BCAA}" type="presParOf" srcId="{177322DA-C507-4D24-B84B-CF0025D0AB9C}" destId="{CBE7459D-BBCC-45A6-B08D-78F33D9CCCA9}" srcOrd="6" destOrd="0" presId="urn:microsoft.com/office/officeart/2005/8/layout/hProcess3"/>
    <dgm:cxn modelId="{731DA742-86CA-46A8-9A75-7159C16E7604}" type="presParOf" srcId="{177322DA-C507-4D24-B84B-CF0025D0AB9C}" destId="{7EC7E4B6-CEB3-472E-979E-87AAE067E67B}" srcOrd="7" destOrd="0" presId="urn:microsoft.com/office/officeart/2005/8/layout/hProcess3"/>
    <dgm:cxn modelId="{02F6DF3F-E0CC-4AAB-907A-5D52D1C14270}" type="presParOf" srcId="{177322DA-C507-4D24-B84B-CF0025D0AB9C}" destId="{84E6D0FE-716A-4293-B9F6-661FE323C787}" srcOrd="8" destOrd="0" presId="urn:microsoft.com/office/officeart/2005/8/layout/hProcess3"/>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4E6D0FE-716A-4293-B9F6-661FE323C787}">
      <dsp:nvSpPr>
        <dsp:cNvPr id="0" name=""/>
        <dsp:cNvSpPr/>
      </dsp:nvSpPr>
      <dsp:spPr>
        <a:xfrm>
          <a:off x="5950" y="493270"/>
          <a:ext cx="6084099" cy="2146125"/>
        </a:xfrm>
        <a:prstGeom prst="rightArrow">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B8BBD6F-9A46-4B51-A588-8DF2355B9838}">
      <dsp:nvSpPr>
        <dsp:cNvPr id="0" name=""/>
        <dsp:cNvSpPr/>
      </dsp:nvSpPr>
      <dsp:spPr>
        <a:xfrm>
          <a:off x="5256605" y="1029801"/>
          <a:ext cx="225034" cy="10730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50800" rIns="0" bIns="50800" numCol="1" spcCol="1270" anchor="ctr" anchorCtr="0">
          <a:noAutofit/>
        </a:bodyPr>
        <a:lstStyle/>
        <a:p>
          <a:pPr lvl="0" algn="ctr" defTabSz="222250">
            <a:lnSpc>
              <a:spcPct val="90000"/>
            </a:lnSpc>
            <a:spcBef>
              <a:spcPct val="0"/>
            </a:spcBef>
            <a:spcAft>
              <a:spcPct val="35000"/>
            </a:spcAft>
          </a:pPr>
          <a:endParaRPr lang="en-US" sz="500" kern="1200" dirty="0">
            <a:solidFill>
              <a:schemeClr val="bg1"/>
            </a:solidFill>
          </a:endParaRPr>
        </a:p>
      </dsp:txBody>
      <dsp:txXfrm>
        <a:off x="5256605" y="1029801"/>
        <a:ext cx="225034" cy="1073062"/>
      </dsp:txXfrm>
    </dsp:sp>
    <dsp:sp modelId="{FE601ED6-AECF-4188-B4EA-EB3FF1FEC318}">
      <dsp:nvSpPr>
        <dsp:cNvPr id="0" name=""/>
        <dsp:cNvSpPr/>
      </dsp:nvSpPr>
      <dsp:spPr>
        <a:xfrm>
          <a:off x="790367" y="1004997"/>
          <a:ext cx="4446878" cy="10730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325120" rIns="0" bIns="325120" numCol="1" spcCol="1270" anchor="ctr" anchorCtr="0">
          <a:noAutofit/>
        </a:bodyPr>
        <a:lstStyle/>
        <a:p>
          <a:pPr lvl="0" algn="ctr" defTabSz="1422400">
            <a:lnSpc>
              <a:spcPct val="90000"/>
            </a:lnSpc>
            <a:spcBef>
              <a:spcPct val="0"/>
            </a:spcBef>
            <a:spcAft>
              <a:spcPct val="35000"/>
            </a:spcAft>
          </a:pPr>
          <a:r>
            <a:rPr lang="en-US" sz="3200" kern="1200" dirty="0" smtClean="0">
              <a:solidFill>
                <a:schemeClr val="bg1"/>
              </a:solidFill>
            </a:rPr>
            <a:t>What Is Youth Purpose?</a:t>
          </a:r>
          <a:endParaRPr lang="en-US" sz="3200" kern="1200" dirty="0">
            <a:solidFill>
              <a:schemeClr val="bg1"/>
            </a:solidFill>
          </a:endParaRPr>
        </a:p>
      </dsp:txBody>
      <dsp:txXfrm>
        <a:off x="790367" y="1004997"/>
        <a:ext cx="4446878" cy="1073062"/>
      </dsp:txXfrm>
    </dsp:sp>
    <dsp:sp modelId="{5438D409-2D10-4543-A846-F7B2446BACBA}">
      <dsp:nvSpPr>
        <dsp:cNvPr id="0" name=""/>
        <dsp:cNvSpPr/>
      </dsp:nvSpPr>
      <dsp:spPr>
        <a:xfrm>
          <a:off x="494678" y="1029801"/>
          <a:ext cx="225034" cy="10730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274320" rIns="0" bIns="274320" numCol="1" spcCol="1270" anchor="ctr" anchorCtr="0">
          <a:noAutofit/>
        </a:bodyPr>
        <a:lstStyle/>
        <a:p>
          <a:pPr lvl="0" algn="ctr" defTabSz="1200150">
            <a:lnSpc>
              <a:spcPct val="90000"/>
            </a:lnSpc>
            <a:spcBef>
              <a:spcPct val="0"/>
            </a:spcBef>
            <a:spcAft>
              <a:spcPct val="35000"/>
            </a:spcAft>
          </a:pPr>
          <a:r>
            <a:rPr lang="en-US" sz="2700" kern="1200" dirty="0" smtClean="0"/>
            <a:t>	</a:t>
          </a:r>
          <a:endParaRPr lang="en-US" sz="2700" kern="1200" dirty="0"/>
        </a:p>
      </dsp:txBody>
      <dsp:txXfrm>
        <a:off x="494678" y="1029801"/>
        <a:ext cx="225034" cy="1073062"/>
      </dsp:txXfrm>
    </dsp:sp>
  </dsp:spTree>
</dsp:drawing>
</file>

<file path=ppt/diagrams/layout1.xml><?xml version="1.0" encoding="utf-8"?>
<dgm:layoutDef xmlns:dgm="http://schemas.openxmlformats.org/drawingml/2006/diagram" xmlns:a="http://schemas.openxmlformats.org/drawingml/2006/main" uniqueId="urn:microsoft.com/office/officeart/2005/8/layout/hProcess3">
  <dgm:title val=""/>
  <dgm:desc val=""/>
  <dgm:catLst>
    <dgm:cat type="process" pri="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chOrder="t">
    <dgm:varLst>
      <dgm:dir/>
      <dgm:animLvl val="lvl"/>
      <dgm:resizeHandles val="exact"/>
    </dgm:varLst>
    <dgm:alg type="composite"/>
    <dgm:shape xmlns:r="http://schemas.openxmlformats.org/officeDocument/2006/relationships" r:blip="">
      <dgm:adjLst/>
    </dgm:shape>
    <dgm:presOf/>
    <dgm:constrLst>
      <dgm:constr type="w" for="ch" forName="dummy" refType="w"/>
      <dgm:constr type="h" for="ch" forName="dummy" refType="h"/>
      <dgm:constr type="h" for="ch" forName="dummy" refType="w" refFor="ch" refForName="dummy" op="lte" fact="0.4"/>
      <dgm:constr type="ctrX" for="ch" forName="dummy" refType="w" fact="0.5"/>
      <dgm:constr type="ctrY" for="ch" forName="dummy" refType="h" fact="0.5"/>
      <dgm:constr type="w" for="ch" forName="linH" refType="w"/>
      <dgm:constr type="h" for="ch" forName="linH" refType="h"/>
      <dgm:constr type="ctrX" for="ch" forName="linH" refType="w" fact="0.5"/>
      <dgm:constr type="ctrY" for="ch" forName="linH" refType="h" fact="0.5"/>
      <dgm:constr type="userP" for="ch" forName="linH" refType="h" refFor="ch" refForName="dummy" fact="0.25"/>
      <dgm:constr type="userT" for="des" forName="parTx" refType="w" refFor="ch" refForName="dummy" fact="0.2"/>
    </dgm:constrLst>
    <dgm:ruleLst/>
    <dgm:layoutNode name="dummy">
      <dgm:alg type="sp"/>
      <dgm:shape xmlns:r="http://schemas.openxmlformats.org/officeDocument/2006/relationships" r:blip="">
        <dgm:adjLst/>
      </dgm:shape>
      <dgm:presOf/>
      <dgm:constrLst/>
      <dgm:ruleLst/>
    </dgm:layoutNode>
    <dgm:layoutNode name="linH">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primFontSz" for="des" forName="parTx" val="65"/>
        <dgm:constr type="primFontSz" for="des" forName="desTx" refType="primFontSz" refFor="des" refForName="parTx" op="equ"/>
        <dgm:constr type="h" for="des" forName="parTx" refType="primFontSz" refFor="des" refForName="parTx"/>
        <dgm:constr type="h" for="des" forName="desTx" refType="primFontSz" refFor="des" refForName="parTx" fact="0.5"/>
        <dgm:constr type="h" for="des" forName="parTx" op="equ"/>
        <dgm:constr type="h" for="des" forName="desTx" op="equ"/>
        <dgm:constr type="h" for="ch" forName="backgroundArrow" refType="primFontSz" refFor="des" refForName="parTx" fact="2"/>
        <dgm:constr type="h" for="ch" forName="backgroundArrow" refType="h" refFor="des" refForName="parTx" op="lte" fact="2"/>
        <dgm:constr type="h" for="ch" forName="backgroundArrow" refType="h" refFor="des" refForName="parTx" op="gte" fact="2"/>
        <dgm:constr type="h" for="des" forName="spVertical1" refType="primFontSz" refFor="des" refForName="parTx" fact="0.5"/>
        <dgm:constr type="h" for="des" forName="spVertical1" refType="h" refFor="des" refForName="parTx" op="lte" fact="0.5"/>
        <dgm:constr type="h" for="des" forName="spVertical1" refType="h" refFor="des" refForName="parTx" op="gte" fact="0.5"/>
        <dgm:constr type="h" for="des" forName="spVertical2" refType="primFontSz" refFor="des" refForName="parTx" fact="0.5"/>
        <dgm:constr type="h" for="des" forName="spVertical2" refType="h" refFor="des" refForName="parTx" op="lte" fact="0.5"/>
        <dgm:constr type="h" for="des" forName="spVertical2" refType="h" refFor="des" refForName="parTx" op="gte" fact="0.5"/>
        <dgm:constr type="h" for="des" forName="spVertical3" refType="primFontSz" refFor="des" refForName="parTx" fact="-0.4"/>
        <dgm:constr type="h" for="des" forName="spVertical3" refType="h" refFor="des" refForName="parTx" op="lte" fact="-0.4"/>
        <dgm:constr type="h" for="des" forName="spVertical3" refType="h" refFor="des" refForName="parTx" op="gte" fact="-0.4"/>
        <dgm:constr type="w" for="ch" forName="backgroundArrow" refType="w"/>
        <dgm:constr type="w" for="ch" forName="negArrow" refType="w" fact="-1"/>
        <dgm:constr type="w" for="ch" forName="linV" refType="w"/>
        <dgm:constr type="w" for="ch" forName="space" refType="w" refFor="ch" refForName="linV" fact="0.2"/>
        <dgm:constr type="w" for="ch" forName="padding1" refType="w" fact="0.08"/>
        <dgm:constr type="userP"/>
        <dgm:constr type="w" for="ch" forName="padding2" refType="userP"/>
      </dgm:constrLst>
      <dgm:ruleLst>
        <dgm:rule type="w" for="ch" forName="linV" val="0" fact="NaN" max="NaN"/>
        <dgm:rule type="primFontSz" for="des" forName="parTx" val="5" fact="NaN" max="NaN"/>
      </dgm:ruleLst>
      <dgm:layoutNode name="padding1">
        <dgm:alg type="sp"/>
        <dgm:shape xmlns:r="http://schemas.openxmlformats.org/officeDocument/2006/relationships" r:blip="">
          <dgm:adjLst/>
        </dgm:shape>
        <dgm:presOf/>
        <dgm:constrLst/>
        <dgm:ruleLst/>
      </dgm:layoutNode>
      <dgm:forEach name="Name4" axis="ch" ptType="node">
        <dgm:layoutNode name="linV">
          <dgm:alg type="lin">
            <dgm:param type="linDir" val="fromT"/>
          </dgm:alg>
          <dgm:shape xmlns:r="http://schemas.openxmlformats.org/officeDocument/2006/relationships" r:blip="">
            <dgm:adjLst/>
          </dgm:shape>
          <dgm:presOf/>
          <dgm:constrLst>
            <dgm:constr type="w" for="ch" forName="spVertical1" refType="w"/>
            <dgm:constr type="w" for="ch" forName="parTx" refType="w"/>
            <dgm:constr type="w" for="ch" forName="spVertical2" refType="w"/>
            <dgm:constr type="w" for="ch" forName="spVertical3" refType="w"/>
            <dgm:constr type="w" for="ch" forName="desTx" refType="w"/>
          </dgm:constrLst>
          <dgm:ruleLst/>
          <dgm:layoutNode name="spVertical1">
            <dgm:alg type="sp"/>
            <dgm:shape xmlns:r="http://schemas.openxmlformats.org/officeDocument/2006/relationships" r:blip="">
              <dgm:adjLst/>
            </dgm:shape>
            <dgm:presOf/>
            <dgm:constrLst/>
            <dgm:ruleLst/>
          </dgm:layoutNode>
          <dgm:layoutNode name="parTx" styleLbl="revTx">
            <dgm:varLst>
              <dgm:chMax val="0"/>
              <dgm:chPref val="0"/>
              <dgm:bulletEnabled val="1"/>
            </dgm:varLst>
            <dgm:choose name="Name5">
              <dgm:if name="Name6" axis="root des" ptType="all node" func="maxDepth" op="gt" val="1">
                <dgm:alg type="tx">
                  <dgm:param type="parTxLTRAlign" val="l"/>
                  <dgm:param type="parTxRTLAlign" val="r"/>
                </dgm:alg>
              </dgm:if>
              <dgm:else name="Name7">
                <dgm:alg type="tx">
                  <dgm:param type="parTxLTRAlign" val="ctr"/>
                  <dgm:param type="parTxRTLAlign" val="ctr"/>
                </dgm:alg>
              </dgm:else>
            </dgm:choose>
            <dgm:shape xmlns:r="http://schemas.openxmlformats.org/officeDocument/2006/relationships" type="rect" r:blip="">
              <dgm:adjLst/>
            </dgm:shape>
            <dgm:presOf axis="self" ptType="node"/>
            <dgm:choose name="Name8">
              <dgm:if name="Name9" func="var" arg="dir" op="equ" val="norm">
                <dgm:constrLst>
                  <dgm:constr type="userT"/>
                  <dgm:constr type="h" refType="userT" op="lte"/>
                  <dgm:constr type="tMarg" refType="primFontSz" fact="0.8"/>
                  <dgm:constr type="bMarg" refType="tMarg"/>
                  <dgm:constr type="lMarg"/>
                  <dgm:constr type="rMarg"/>
                </dgm:constrLst>
              </dgm:if>
              <dgm:else name="Name10">
                <dgm:constrLst>
                  <dgm:constr type="userT"/>
                  <dgm:constr type="h" refType="userT" op="lte"/>
                  <dgm:constr type="tMarg" refType="primFontSz" fact="0.8"/>
                  <dgm:constr type="bMarg" refType="tMarg"/>
                  <dgm:constr type="lMarg"/>
                  <dgm:constr type="rMarg"/>
                </dgm:constrLst>
              </dgm:else>
            </dgm:choose>
            <dgm:ruleLst>
              <dgm:rule type="h" val="INF" fact="NaN" max="NaN"/>
            </dgm:ruleLst>
          </dgm:layoutNode>
          <dgm:layoutNode name="spVertical2">
            <dgm:alg type="sp"/>
            <dgm:shape xmlns:r="http://schemas.openxmlformats.org/officeDocument/2006/relationships" r:blip="">
              <dgm:adjLst/>
            </dgm:shape>
            <dgm:presOf/>
            <dgm:constrLst/>
            <dgm:ruleLst/>
          </dgm:layoutNode>
          <dgm:layoutNode name="spVertical3">
            <dgm:alg type="sp"/>
            <dgm:shape xmlns:r="http://schemas.openxmlformats.org/officeDocument/2006/relationships" r:blip="">
              <dgm:adjLst/>
            </dgm:shape>
            <dgm:presOf/>
            <dgm:constrLst/>
            <dgm:ruleLst/>
          </dgm:layoutNode>
          <dgm:choose name="Name11">
            <dgm:if name="Name12" axis="ch" ptType="node" func="cnt" op="gte" val="1">
              <dgm:layoutNode name="desTx" styleLbl="revTx">
                <dgm:varLst>
                  <dgm:bulletEnabled val="1"/>
                </dgm:varLst>
                <dgm:alg type="tx">
                  <dgm:param type="stBulletLvl" val="1"/>
                </dgm:alg>
                <dgm:shape xmlns:r="http://schemas.openxmlformats.org/officeDocument/2006/relationships" type="rect" r:blip="">
                  <dgm:adjLst/>
                </dgm:shape>
                <dgm:presOf axis="des" ptType="node"/>
                <dgm:constrLst>
                  <dgm:constr type="tMarg"/>
                  <dgm:constr type="bMarg"/>
                  <dgm:constr type="rMarg"/>
                  <dgm:constr type="lMarg"/>
                </dgm:constrLst>
                <dgm:ruleLst>
                  <dgm:rule type="h" val="INF" fact="NaN" max="NaN"/>
                </dgm:ruleLst>
              </dgm:layoutNode>
            </dgm:if>
            <dgm:else name="Name13"/>
          </dgm:choose>
        </dgm:layoutNod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name="padding2">
        <dgm:alg type="sp"/>
        <dgm:shape xmlns:r="http://schemas.openxmlformats.org/officeDocument/2006/relationships" r:blip="">
          <dgm:adjLst/>
        </dgm:shape>
        <dgm:presOf/>
        <dgm:constrLst/>
        <dgm:ruleLst/>
      </dgm:layoutNode>
      <dgm:layoutNode name="negArrow">
        <dgm:alg type="sp"/>
        <dgm:shape xmlns:r="http://schemas.openxmlformats.org/officeDocument/2006/relationships" r:blip="">
          <dgm:adjLst/>
        </dgm:shape>
        <dgm:presOf/>
        <dgm:constrLst/>
        <dgm:ruleLst/>
      </dgm:layoutNode>
      <dgm:layoutNode name="backgroundArrow" styleLbl="node1">
        <dgm:alg type="sp"/>
        <dgm:choose name="Name15">
          <dgm:if name="Name16" func="var" arg="dir" op="equ" val="norm">
            <dgm:shape xmlns:r="http://schemas.openxmlformats.org/officeDocument/2006/relationships" type="rightArrow" r:blip="">
              <dgm:adjLst/>
            </dgm:shape>
          </dgm:if>
          <dgm:else name="Name17">
            <dgm:shape xmlns:r="http://schemas.openxmlformats.org/officeDocument/2006/relationships" type="leftArrow" r:blip="">
              <dgm:adjLst/>
            </dgm:shape>
          </dgm:else>
        </dgm:choose>
        <dgm:presOf/>
        <dgm:constrLst/>
        <dgm:ruleLst/>
      </dgm:layoutNode>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2.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3.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4.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5.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8418"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defTabSz="457187" eaLnBrk="0" hangingPunct="0">
              <a:defRPr sz="1200">
                <a:latin typeface="Arial" charset="0"/>
                <a:ea typeface="ＭＳ Ｐゴシック" charset="-128"/>
                <a:cs typeface="+mn-cs"/>
              </a:defRPr>
            </a:lvl1pPr>
          </a:lstStyle>
          <a:p>
            <a:pPr>
              <a:defRPr/>
            </a:pPr>
            <a:endParaRPr lang="en-US" dirty="0"/>
          </a:p>
        </p:txBody>
      </p:sp>
      <p:sp>
        <p:nvSpPr>
          <p:cNvPr id="188419" name="Rectangle 3"/>
          <p:cNvSpPr>
            <a:spLocks noGrp="1" noChangeArrowheads="1"/>
          </p:cNvSpPr>
          <p:nvPr>
            <p:ph type="dt" sz="quarter" idx="1"/>
          </p:nvPr>
        </p:nvSpPr>
        <p:spPr bwMode="auto">
          <a:xfrm>
            <a:off x="3970338" y="0"/>
            <a:ext cx="3038475"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defTabSz="457187" eaLnBrk="0" hangingPunct="0">
              <a:defRPr sz="1200">
                <a:latin typeface="Arial" charset="0"/>
                <a:ea typeface="ＭＳ Ｐゴシック" charset="-128"/>
                <a:cs typeface="+mn-cs"/>
              </a:defRPr>
            </a:lvl1pPr>
          </a:lstStyle>
          <a:p>
            <a:pPr>
              <a:defRPr/>
            </a:pPr>
            <a:fld id="{901685D1-6840-47FE-99A2-CD8640E3EF7D}" type="datetime1">
              <a:rPr lang="en-US"/>
              <a:pPr>
                <a:defRPr/>
              </a:pPr>
              <a:t>8/16/2011</a:t>
            </a:fld>
            <a:endParaRPr lang="en-US" dirty="0"/>
          </a:p>
        </p:txBody>
      </p:sp>
      <p:sp>
        <p:nvSpPr>
          <p:cNvPr id="188420" name="Rectangle 4"/>
          <p:cNvSpPr>
            <a:spLocks noGrp="1" noChangeArrowheads="1"/>
          </p:cNvSpPr>
          <p:nvPr>
            <p:ph type="ftr" sz="quarter" idx="2"/>
          </p:nvPr>
        </p:nvSpPr>
        <p:spPr bwMode="auto">
          <a:xfrm>
            <a:off x="0" y="8829675"/>
            <a:ext cx="3038475"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defTabSz="457187" eaLnBrk="0" hangingPunct="0">
              <a:defRPr sz="1200">
                <a:latin typeface="Arial" charset="0"/>
                <a:ea typeface="ＭＳ Ｐゴシック" charset="-128"/>
                <a:cs typeface="+mn-cs"/>
              </a:defRPr>
            </a:lvl1pPr>
          </a:lstStyle>
          <a:p>
            <a:pPr>
              <a:defRPr/>
            </a:pPr>
            <a:endParaRPr lang="en-US" dirty="0"/>
          </a:p>
        </p:txBody>
      </p:sp>
      <p:sp>
        <p:nvSpPr>
          <p:cNvPr id="188421" name="Rectangle 5"/>
          <p:cNvSpPr>
            <a:spLocks noGrp="1" noChangeArrowheads="1"/>
          </p:cNvSpPr>
          <p:nvPr>
            <p:ph type="sldNum" sz="quarter" idx="3"/>
          </p:nvPr>
        </p:nvSpPr>
        <p:spPr bwMode="auto">
          <a:xfrm>
            <a:off x="3970338" y="8829675"/>
            <a:ext cx="3038475"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defTabSz="457187" eaLnBrk="0" hangingPunct="0">
              <a:defRPr sz="1200">
                <a:latin typeface="Arial" charset="0"/>
                <a:ea typeface="ＭＳ Ｐゴシック" charset="-128"/>
                <a:cs typeface="+mn-cs"/>
              </a:defRPr>
            </a:lvl1pPr>
          </a:lstStyle>
          <a:p>
            <a:pPr>
              <a:defRPr/>
            </a:pPr>
            <a:fld id="{81B7C5D5-6911-41FE-A1A1-E521FFA02704}" type="slidenum">
              <a:rPr lang="en-US"/>
              <a:pPr>
                <a:defRPr/>
              </a:pPr>
              <a:t>‹#›</a:t>
            </a:fld>
            <a:endParaRPr lang="en-US" dirty="0"/>
          </a:p>
        </p:txBody>
      </p:sp>
    </p:spTree>
    <p:extLst>
      <p:ext uri="{BB962C8B-B14F-4D97-AF65-F5344CB8AC3E}">
        <p14:creationId xmlns:p14="http://schemas.microsoft.com/office/powerpoint/2010/main" xmlns="" val="14858996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0" y="0"/>
            <a:ext cx="3038475" cy="465138"/>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lvl1pPr algn="l" defTabSz="465138" eaLnBrk="1" hangingPunct="1">
              <a:defRPr sz="1200">
                <a:latin typeface="Calibri" pitchFamily="34" charset="0"/>
                <a:ea typeface="ＭＳ Ｐゴシック" charset="-128"/>
                <a:cs typeface="+mn-cs"/>
              </a:defRPr>
            </a:lvl1pPr>
          </a:lstStyle>
          <a:p>
            <a:pPr>
              <a:defRPr/>
            </a:pPr>
            <a:endParaRPr lang="en-US" dirty="0"/>
          </a:p>
        </p:txBody>
      </p:sp>
      <p:sp>
        <p:nvSpPr>
          <p:cNvPr id="3" name="Date Placeholder 2"/>
          <p:cNvSpPr>
            <a:spLocks noGrp="1"/>
          </p:cNvSpPr>
          <p:nvPr>
            <p:ph type="dt" idx="1"/>
          </p:nvPr>
        </p:nvSpPr>
        <p:spPr bwMode="auto">
          <a:xfrm>
            <a:off x="3970338" y="0"/>
            <a:ext cx="3038475" cy="465138"/>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lvl1pPr algn="r" defTabSz="465138" eaLnBrk="1" hangingPunct="1">
              <a:defRPr sz="1200">
                <a:latin typeface="Calibri" pitchFamily="34" charset="0"/>
                <a:ea typeface="ＭＳ Ｐゴシック" charset="-128"/>
                <a:cs typeface="+mn-cs"/>
              </a:defRPr>
            </a:lvl1pPr>
          </a:lstStyle>
          <a:p>
            <a:pPr>
              <a:defRPr/>
            </a:pPr>
            <a:fld id="{CF984FBE-80E8-4F6B-B475-3FA2ED031A5B}" type="datetime1">
              <a:rPr lang="en-US"/>
              <a:pPr>
                <a:defRPr/>
              </a:pPr>
              <a:t>8/16/2011</a:t>
            </a:fld>
            <a:endParaRPr lang="en-US" dirty="0"/>
          </a:p>
        </p:txBody>
      </p:sp>
      <p:sp>
        <p:nvSpPr>
          <p:cNvPr id="4" name="Slide Image Placeholder 3"/>
          <p:cNvSpPr>
            <a:spLocks noGrp="1" noRot="1" noChangeAspect="1"/>
          </p:cNvSpPr>
          <p:nvPr>
            <p:ph type="sldImg" idx="2"/>
          </p:nvPr>
        </p:nvSpPr>
        <p:spPr bwMode="auto">
          <a:xfrm>
            <a:off x="1181100" y="696913"/>
            <a:ext cx="4648200" cy="3486150"/>
          </a:xfrm>
          <a:prstGeom prst="rect">
            <a:avLst/>
          </a:prstGeom>
          <a:noFill/>
          <a:ln w="12700">
            <a:solidFill>
              <a:srgbClr val="000000"/>
            </a:solidFill>
            <a:miter lim="800000"/>
            <a:headEnd/>
            <a:tailEnd/>
          </a:ln>
        </p:spPr>
        <p:txBody>
          <a:bodyPr vert="horz" wrap="square" lIns="93177" tIns="46589" rIns="93177" bIns="46589" numCol="1" anchor="ctr" anchorCtr="0" compatLnSpc="1">
            <a:prstTxWarp prst="textNoShape">
              <a:avLst/>
            </a:prstTxWarp>
          </a:bodyPr>
          <a:lstStyle/>
          <a:p>
            <a:pPr lvl="0"/>
            <a:endParaRPr lang="en-US" noProof="0" dirty="0" smtClean="0"/>
          </a:p>
        </p:txBody>
      </p:sp>
      <p:sp>
        <p:nvSpPr>
          <p:cNvPr id="5" name="Notes Placeholder 4"/>
          <p:cNvSpPr>
            <a:spLocks noGrp="1"/>
          </p:cNvSpPr>
          <p:nvPr>
            <p:ph type="body" sz="quarter" idx="3"/>
          </p:nvPr>
        </p:nvSpPr>
        <p:spPr bwMode="auto">
          <a:xfrm>
            <a:off x="701675" y="4416425"/>
            <a:ext cx="5607050" cy="4183063"/>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bwMode="auto">
          <a:xfrm>
            <a:off x="0" y="8829675"/>
            <a:ext cx="3038475" cy="465138"/>
          </a:xfrm>
          <a:prstGeom prst="rect">
            <a:avLst/>
          </a:prstGeom>
          <a:noFill/>
          <a:ln w="9525">
            <a:noFill/>
            <a:miter lim="800000"/>
            <a:headEnd/>
            <a:tailEnd/>
          </a:ln>
        </p:spPr>
        <p:txBody>
          <a:bodyPr vert="horz" wrap="square" lIns="93177" tIns="46589" rIns="93177" bIns="46589" numCol="1" anchor="b" anchorCtr="0" compatLnSpc="1">
            <a:prstTxWarp prst="textNoShape">
              <a:avLst/>
            </a:prstTxWarp>
          </a:bodyPr>
          <a:lstStyle>
            <a:lvl1pPr algn="l" defTabSz="465138" eaLnBrk="1" hangingPunct="1">
              <a:defRPr sz="1200">
                <a:latin typeface="Calibri" pitchFamily="34" charset="0"/>
                <a:ea typeface="ＭＳ Ｐゴシック" charset="-128"/>
                <a:cs typeface="+mn-cs"/>
              </a:defRPr>
            </a:lvl1pPr>
          </a:lstStyle>
          <a:p>
            <a:pPr>
              <a:defRPr/>
            </a:pPr>
            <a:endParaRPr lang="en-US" dirty="0"/>
          </a:p>
        </p:txBody>
      </p:sp>
      <p:sp>
        <p:nvSpPr>
          <p:cNvPr id="7" name="Slide Number Placeholder 6"/>
          <p:cNvSpPr>
            <a:spLocks noGrp="1"/>
          </p:cNvSpPr>
          <p:nvPr>
            <p:ph type="sldNum" sz="quarter" idx="5"/>
          </p:nvPr>
        </p:nvSpPr>
        <p:spPr bwMode="auto">
          <a:xfrm>
            <a:off x="3970338" y="8829675"/>
            <a:ext cx="3038475" cy="465138"/>
          </a:xfrm>
          <a:prstGeom prst="rect">
            <a:avLst/>
          </a:prstGeom>
          <a:noFill/>
          <a:ln w="9525">
            <a:noFill/>
            <a:miter lim="800000"/>
            <a:headEnd/>
            <a:tailEnd/>
          </a:ln>
        </p:spPr>
        <p:txBody>
          <a:bodyPr vert="horz" wrap="square" lIns="93177" tIns="46589" rIns="93177" bIns="46589" numCol="1" anchor="b" anchorCtr="0" compatLnSpc="1">
            <a:prstTxWarp prst="textNoShape">
              <a:avLst/>
            </a:prstTxWarp>
          </a:bodyPr>
          <a:lstStyle>
            <a:lvl1pPr algn="r" defTabSz="465138" eaLnBrk="1" hangingPunct="1">
              <a:defRPr sz="1200">
                <a:latin typeface="Calibri" pitchFamily="34" charset="0"/>
                <a:ea typeface="ＭＳ Ｐゴシック" charset="-128"/>
                <a:cs typeface="+mn-cs"/>
              </a:defRPr>
            </a:lvl1pPr>
          </a:lstStyle>
          <a:p>
            <a:pPr>
              <a:defRPr/>
            </a:pPr>
            <a:fld id="{442033E0-4C90-4D4F-8AAD-6A7A780A4E34}" type="slidenum">
              <a:rPr lang="en-US"/>
              <a:pPr>
                <a:defRPr/>
              </a:pPr>
              <a:t>‹#›</a:t>
            </a:fld>
            <a:endParaRPr lang="en-US" dirty="0"/>
          </a:p>
        </p:txBody>
      </p:sp>
    </p:spTree>
    <p:extLst>
      <p:ext uri="{BB962C8B-B14F-4D97-AF65-F5344CB8AC3E}">
        <p14:creationId xmlns:p14="http://schemas.microsoft.com/office/powerpoint/2010/main" xmlns="" val="403506475"/>
      </p:ext>
    </p:extLst>
  </p:cSld>
  <p:clrMap bg1="lt1" tx1="dk1" bg2="lt2" tx2="dk2" accent1="accent1" accent2="accent2" accent3="accent3" accent4="accent4" accent5="accent5" accent6="accent6" hlink="hlink" folHlink="folHlink"/>
  <p:notesStyle>
    <a:lvl1pPr algn="l" defTabSz="455613" rtl="0" eaLnBrk="0" fontAlgn="base" hangingPunct="0">
      <a:spcBef>
        <a:spcPct val="30000"/>
      </a:spcBef>
      <a:spcAft>
        <a:spcPct val="0"/>
      </a:spcAft>
      <a:defRPr sz="1200" kern="1200">
        <a:solidFill>
          <a:schemeClr val="tx1"/>
        </a:solidFill>
        <a:latin typeface="+mn-lt"/>
        <a:ea typeface="MS PGothic" pitchFamily="34" charset="-128"/>
        <a:cs typeface="ＭＳ Ｐゴシック" charset="-128"/>
      </a:defRPr>
    </a:lvl1pPr>
    <a:lvl2pPr marL="455613" algn="l" defTabSz="455613" rtl="0" eaLnBrk="0" fontAlgn="base" hangingPunct="0">
      <a:spcBef>
        <a:spcPct val="30000"/>
      </a:spcBef>
      <a:spcAft>
        <a:spcPct val="0"/>
      </a:spcAft>
      <a:defRPr sz="1200" kern="1200">
        <a:solidFill>
          <a:schemeClr val="tx1"/>
        </a:solidFill>
        <a:latin typeface="+mn-lt"/>
        <a:ea typeface="MS PGothic" pitchFamily="34" charset="-128"/>
        <a:cs typeface="+mn-cs"/>
      </a:defRPr>
    </a:lvl2pPr>
    <a:lvl3pPr marL="912813" algn="l" defTabSz="455613" rtl="0" eaLnBrk="0" fontAlgn="base" hangingPunct="0">
      <a:spcBef>
        <a:spcPct val="30000"/>
      </a:spcBef>
      <a:spcAft>
        <a:spcPct val="0"/>
      </a:spcAft>
      <a:defRPr sz="1200" kern="1200">
        <a:solidFill>
          <a:schemeClr val="tx1"/>
        </a:solidFill>
        <a:latin typeface="+mn-lt"/>
        <a:ea typeface="MS PGothic" pitchFamily="34" charset="-128"/>
        <a:cs typeface="+mn-cs"/>
      </a:defRPr>
    </a:lvl3pPr>
    <a:lvl4pPr marL="1370013" algn="l" defTabSz="455613" rtl="0" eaLnBrk="0" fontAlgn="base" hangingPunct="0">
      <a:spcBef>
        <a:spcPct val="30000"/>
      </a:spcBef>
      <a:spcAft>
        <a:spcPct val="0"/>
      </a:spcAft>
      <a:defRPr sz="1200" kern="1200">
        <a:solidFill>
          <a:schemeClr val="tx1"/>
        </a:solidFill>
        <a:latin typeface="+mn-lt"/>
        <a:ea typeface="MS PGothic" pitchFamily="34" charset="-128"/>
        <a:cs typeface="+mn-cs"/>
      </a:defRPr>
    </a:lvl4pPr>
    <a:lvl5pPr marL="1827213" algn="l" defTabSz="455613" rtl="0" eaLnBrk="0" fontAlgn="base" hangingPunct="0">
      <a:spcBef>
        <a:spcPct val="30000"/>
      </a:spcBef>
      <a:spcAft>
        <a:spcPct val="0"/>
      </a:spcAft>
      <a:defRPr sz="1200" kern="1200">
        <a:solidFill>
          <a:schemeClr val="tx1"/>
        </a:solidFill>
        <a:latin typeface="+mn-lt"/>
        <a:ea typeface="MS PGothic" pitchFamily="34" charset="-128"/>
        <a:cs typeface="+mn-cs"/>
      </a:defRPr>
    </a:lvl5pPr>
    <a:lvl6pPr marL="2285933" algn="l" defTabSz="457187" rtl="0" eaLnBrk="1" latinLnBrk="0" hangingPunct="1">
      <a:defRPr sz="1200" kern="1200">
        <a:solidFill>
          <a:schemeClr val="tx1"/>
        </a:solidFill>
        <a:latin typeface="+mn-lt"/>
        <a:ea typeface="+mn-ea"/>
        <a:cs typeface="+mn-cs"/>
      </a:defRPr>
    </a:lvl6pPr>
    <a:lvl7pPr marL="2743119" algn="l" defTabSz="457187" rtl="0" eaLnBrk="1" latinLnBrk="0" hangingPunct="1">
      <a:defRPr sz="1200" kern="1200">
        <a:solidFill>
          <a:schemeClr val="tx1"/>
        </a:solidFill>
        <a:latin typeface="+mn-lt"/>
        <a:ea typeface="+mn-ea"/>
        <a:cs typeface="+mn-cs"/>
      </a:defRPr>
    </a:lvl7pPr>
    <a:lvl8pPr marL="3200304" algn="l" defTabSz="457187" rtl="0" eaLnBrk="1" latinLnBrk="0" hangingPunct="1">
      <a:defRPr sz="1200" kern="1200">
        <a:solidFill>
          <a:schemeClr val="tx1"/>
        </a:solidFill>
        <a:latin typeface="+mn-lt"/>
        <a:ea typeface="+mn-ea"/>
        <a:cs typeface="+mn-cs"/>
      </a:defRPr>
    </a:lvl8pPr>
    <a:lvl9pPr marL="3657489" algn="l" defTabSz="457187"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2"/>
          <p:cNvSpPr>
            <a:spLocks noGrp="1" noRot="1" noChangeAspect="1" noTextEdit="1"/>
          </p:cNvSpPr>
          <p:nvPr>
            <p:ph type="sldImg"/>
          </p:nvPr>
        </p:nvSpPr>
        <p:spPr>
          <a:xfrm>
            <a:off x="2220913" y="696913"/>
            <a:ext cx="2568575" cy="1925637"/>
          </a:xfrm>
          <a:noFill/>
        </p:spPr>
      </p:sp>
      <p:sp>
        <p:nvSpPr>
          <p:cNvPr id="53250" name="Rectangle 3"/>
          <p:cNvSpPr>
            <a:spLocks noGrp="1"/>
          </p:cNvSpPr>
          <p:nvPr>
            <p:ph type="body" idx="1"/>
          </p:nvPr>
        </p:nvSpPr>
        <p:spPr>
          <a:xfrm>
            <a:off x="701675" y="3236913"/>
            <a:ext cx="5607050" cy="5362575"/>
          </a:xfrm>
          <a:noFill/>
          <a:ln/>
        </p:spPr>
        <p:txBody>
          <a:bodyPr/>
          <a:lstStyle/>
          <a:p>
            <a:endParaRPr lang="en-US" sz="1400"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Rectangle 2"/>
          <p:cNvSpPr>
            <a:spLocks noGrp="1" noRot="1" noChangeAspect="1" noTextEdit="1"/>
          </p:cNvSpPr>
          <p:nvPr>
            <p:ph type="sldImg"/>
          </p:nvPr>
        </p:nvSpPr>
        <p:spPr>
          <a:xfrm>
            <a:off x="3141663" y="419100"/>
            <a:ext cx="739775" cy="555625"/>
          </a:xfrm>
          <a:noFill/>
        </p:spPr>
      </p:sp>
      <p:sp>
        <p:nvSpPr>
          <p:cNvPr id="74754" name="Rectangle 3"/>
          <p:cNvSpPr>
            <a:spLocks noGrp="1"/>
          </p:cNvSpPr>
          <p:nvPr>
            <p:ph type="body" idx="1"/>
          </p:nvPr>
        </p:nvSpPr>
        <p:spPr>
          <a:xfrm>
            <a:off x="701675" y="1252538"/>
            <a:ext cx="5607050" cy="7346950"/>
          </a:xfrm>
          <a:noFill/>
          <a:ln/>
        </p:spPr>
        <p:txBody>
          <a:bodyPr/>
          <a:lstStyle/>
          <a:p>
            <a:pPr marL="152400" indent="-152400"/>
            <a:endParaRPr lang="en-US" sz="1400"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Rectangle 2"/>
          <p:cNvSpPr>
            <a:spLocks noGrp="1" noRot="1" noChangeAspect="1" noTextEdit="1"/>
          </p:cNvSpPr>
          <p:nvPr>
            <p:ph type="sldImg"/>
          </p:nvPr>
        </p:nvSpPr>
        <p:spPr>
          <a:xfrm>
            <a:off x="1360488" y="696913"/>
            <a:ext cx="739775" cy="555625"/>
          </a:xfrm>
          <a:noFill/>
        </p:spPr>
      </p:sp>
      <p:sp>
        <p:nvSpPr>
          <p:cNvPr id="76802" name="Rectangle 3"/>
          <p:cNvSpPr>
            <a:spLocks noGrp="1"/>
          </p:cNvSpPr>
          <p:nvPr>
            <p:ph type="body" idx="1"/>
          </p:nvPr>
        </p:nvSpPr>
        <p:spPr>
          <a:xfrm>
            <a:off x="701675" y="1252538"/>
            <a:ext cx="5607050" cy="7346950"/>
          </a:xfrm>
          <a:noFill/>
          <a:ln/>
        </p:spPr>
        <p:txBody>
          <a:bodyPr/>
          <a:lstStyle/>
          <a:p>
            <a:pPr marL="152400" indent="-152400">
              <a:lnSpc>
                <a:spcPct val="80000"/>
              </a:lnSpc>
            </a:pPr>
            <a:endParaRPr lang="en-US"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Rectangle 2"/>
          <p:cNvSpPr>
            <a:spLocks noGrp="1" noRot="1" noChangeAspect="1" noTextEdit="1"/>
          </p:cNvSpPr>
          <p:nvPr>
            <p:ph type="sldImg"/>
          </p:nvPr>
        </p:nvSpPr>
        <p:spPr>
          <a:xfrm>
            <a:off x="461963" y="157163"/>
            <a:ext cx="719137" cy="539750"/>
          </a:xfrm>
          <a:noFill/>
        </p:spPr>
      </p:sp>
      <p:sp>
        <p:nvSpPr>
          <p:cNvPr id="78850" name="Rectangle 3"/>
          <p:cNvSpPr>
            <a:spLocks noGrp="1"/>
          </p:cNvSpPr>
          <p:nvPr>
            <p:ph type="body" idx="1"/>
          </p:nvPr>
        </p:nvSpPr>
        <p:spPr>
          <a:xfrm>
            <a:off x="415925" y="985838"/>
            <a:ext cx="6153150" cy="6530975"/>
          </a:xfrm>
          <a:noFill/>
          <a:ln/>
        </p:spPr>
        <p:txBody>
          <a:bodyPr/>
          <a:lstStyle/>
          <a:p>
            <a:endParaRPr lang="en-US" sz="1600"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Rectangle 2"/>
          <p:cNvSpPr>
            <a:spLocks noGrp="1" noRot="1" noChangeAspect="1" noTextEdit="1"/>
          </p:cNvSpPr>
          <p:nvPr>
            <p:ph type="sldImg"/>
          </p:nvPr>
        </p:nvSpPr>
        <p:spPr>
          <a:xfrm>
            <a:off x="1181100" y="696913"/>
            <a:ext cx="2135188" cy="1601787"/>
          </a:xfrm>
          <a:noFill/>
        </p:spPr>
      </p:sp>
      <p:sp>
        <p:nvSpPr>
          <p:cNvPr id="80898" name="Rectangle 3"/>
          <p:cNvSpPr>
            <a:spLocks noGrp="1"/>
          </p:cNvSpPr>
          <p:nvPr>
            <p:ph type="body" idx="1"/>
          </p:nvPr>
        </p:nvSpPr>
        <p:spPr>
          <a:noFill/>
          <a:ln/>
        </p:spPr>
        <p:txBody>
          <a:bodyPr/>
          <a:lstStyle/>
          <a:p>
            <a:endParaRPr lang="en-US"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Rectangle 2"/>
          <p:cNvSpPr>
            <a:spLocks noGrp="1" noRot="1" noChangeAspect="1" noTextEdit="1"/>
          </p:cNvSpPr>
          <p:nvPr>
            <p:ph type="sldImg"/>
          </p:nvPr>
        </p:nvSpPr>
        <p:spPr>
          <a:xfrm>
            <a:off x="473075" y="250825"/>
            <a:ext cx="965200" cy="723900"/>
          </a:xfrm>
          <a:noFill/>
        </p:spPr>
      </p:sp>
      <p:sp>
        <p:nvSpPr>
          <p:cNvPr id="83970" name="Rectangle 3"/>
          <p:cNvSpPr>
            <a:spLocks noGrp="1"/>
          </p:cNvSpPr>
          <p:nvPr>
            <p:ph type="body" idx="1"/>
          </p:nvPr>
        </p:nvSpPr>
        <p:spPr>
          <a:ln/>
        </p:spPr>
        <p:txBody>
          <a:bodyPr/>
          <a:lstStyle/>
          <a:p>
            <a:pPr>
              <a:lnSpc>
                <a:spcPct val="80000"/>
              </a:lnSpc>
              <a:defRPr/>
            </a:pPr>
            <a:endParaRPr lang="en-US" sz="1400"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Rectangle 2"/>
          <p:cNvSpPr>
            <a:spLocks noGrp="1" noRot="1" noChangeAspect="1" noTextEdit="1"/>
          </p:cNvSpPr>
          <p:nvPr>
            <p:ph type="sldImg"/>
          </p:nvPr>
        </p:nvSpPr>
        <p:spPr>
          <a:noFill/>
        </p:spPr>
      </p:sp>
      <p:sp>
        <p:nvSpPr>
          <p:cNvPr id="86018" name="Rectangle 3"/>
          <p:cNvSpPr>
            <a:spLocks noGrp="1"/>
          </p:cNvSpPr>
          <p:nvPr>
            <p:ph type="body" idx="1"/>
          </p:nvPr>
        </p:nvSpPr>
        <p:spPr>
          <a:noFill/>
          <a:ln/>
        </p:spPr>
        <p:txBody>
          <a:bodyPr/>
          <a:lstStyle/>
          <a:p>
            <a:endParaRPr lang="en-US" sz="1400"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2673" name="Rectangle 2"/>
          <p:cNvSpPr>
            <a:spLocks noGrp="1" noRot="1" noChangeAspect="1" noTextEdit="1"/>
          </p:cNvSpPr>
          <p:nvPr>
            <p:ph type="sldImg"/>
          </p:nvPr>
        </p:nvSpPr>
        <p:spPr>
          <a:noFill/>
        </p:spPr>
      </p:sp>
      <p:sp>
        <p:nvSpPr>
          <p:cNvPr id="412674" name="Rectangle 3"/>
          <p:cNvSpPr>
            <a:spLocks noGrp="1"/>
          </p:cNvSpPr>
          <p:nvPr>
            <p:ph type="body" idx="1"/>
          </p:nvPr>
        </p:nvSpPr>
        <p:spPr>
          <a:noFill/>
          <a:ln/>
        </p:spPr>
        <p:txBody>
          <a:bodyPr/>
          <a:lstStyle/>
          <a:p>
            <a:pPr>
              <a:lnSpc>
                <a:spcPct val="90000"/>
              </a:lnSpc>
            </a:pPr>
            <a:endParaRPr lang="en-US" sz="1400" dirty="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6705" name="Rectangle 2"/>
          <p:cNvSpPr>
            <a:spLocks noGrp="1" noRot="1" noChangeAspect="1" noTextEdit="1"/>
          </p:cNvSpPr>
          <p:nvPr>
            <p:ph type="sldImg"/>
          </p:nvPr>
        </p:nvSpPr>
        <p:spPr>
          <a:noFill/>
        </p:spPr>
      </p:sp>
      <p:sp>
        <p:nvSpPr>
          <p:cNvPr id="456706" name="Rectangle 3"/>
          <p:cNvSpPr>
            <a:spLocks noGrp="1"/>
          </p:cNvSpPr>
          <p:nvPr>
            <p:ph type="body" idx="1"/>
          </p:nvPr>
        </p:nvSpPr>
        <p:spPr>
          <a:noFill/>
          <a:ln/>
        </p:spPr>
        <p:txBody>
          <a:bodyPr/>
          <a:lstStyle/>
          <a:p>
            <a:endParaRPr lang="en-US" sz="1600" dirty="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8753" name="Rectangle 2"/>
          <p:cNvSpPr>
            <a:spLocks noGrp="1" noRot="1" noChangeAspect="1" noTextEdit="1"/>
          </p:cNvSpPr>
          <p:nvPr>
            <p:ph type="sldImg"/>
          </p:nvPr>
        </p:nvSpPr>
        <p:spPr>
          <a:noFill/>
        </p:spPr>
      </p:sp>
      <p:sp>
        <p:nvSpPr>
          <p:cNvPr id="458754" name="Rectangle 3"/>
          <p:cNvSpPr>
            <a:spLocks noGrp="1"/>
          </p:cNvSpPr>
          <p:nvPr>
            <p:ph type="body" idx="1"/>
          </p:nvPr>
        </p:nvSpPr>
        <p:spPr>
          <a:xfrm>
            <a:off x="654050" y="4568825"/>
            <a:ext cx="5607050" cy="4183063"/>
          </a:xfrm>
          <a:noFill/>
          <a:ln/>
        </p:spPr>
        <p:txBody>
          <a:bodyPr/>
          <a:lstStyle/>
          <a:p>
            <a:endParaRPr lang="en-US" sz="1600" dirty="0"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01" name="Rectangle 2"/>
          <p:cNvSpPr>
            <a:spLocks noGrp="1" noRot="1" noChangeAspect="1" noTextEdit="1"/>
          </p:cNvSpPr>
          <p:nvPr>
            <p:ph type="sldImg"/>
          </p:nvPr>
        </p:nvSpPr>
        <p:spPr>
          <a:xfrm>
            <a:off x="1181100" y="696913"/>
            <a:ext cx="2744788" cy="2058987"/>
          </a:xfrm>
          <a:noFill/>
        </p:spPr>
      </p:sp>
      <p:sp>
        <p:nvSpPr>
          <p:cNvPr id="460802" name="Rectangle 3"/>
          <p:cNvSpPr>
            <a:spLocks noGrp="1"/>
          </p:cNvSpPr>
          <p:nvPr>
            <p:ph type="body" idx="1"/>
          </p:nvPr>
        </p:nvSpPr>
        <p:spPr>
          <a:xfrm>
            <a:off x="520700" y="2971800"/>
            <a:ext cx="5607050" cy="4183063"/>
          </a:xfrm>
          <a:noFill/>
          <a:ln/>
        </p:spPr>
        <p:txBody>
          <a:bodyPr/>
          <a:lstStyle/>
          <a:p>
            <a:r>
              <a:rPr lang="en-US" sz="1600" dirty="0" smtClean="0"/>
              <a:t>	</a:t>
            </a:r>
          </a:p>
          <a:p>
            <a:endParaRPr lang="en-US" sz="1600"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2"/>
          <p:cNvSpPr>
            <a:spLocks noGrp="1" noRot="1" noChangeAspect="1" noTextEdit="1"/>
          </p:cNvSpPr>
          <p:nvPr>
            <p:ph type="sldImg"/>
          </p:nvPr>
        </p:nvSpPr>
        <p:spPr>
          <a:xfrm>
            <a:off x="1181100" y="696913"/>
            <a:ext cx="4648200" cy="2190750"/>
          </a:xfrm>
          <a:noFill/>
        </p:spPr>
      </p:sp>
      <p:sp>
        <p:nvSpPr>
          <p:cNvPr id="55298" name="Rectangle 3"/>
          <p:cNvSpPr>
            <a:spLocks noGrp="1"/>
          </p:cNvSpPr>
          <p:nvPr>
            <p:ph type="body" idx="1"/>
          </p:nvPr>
        </p:nvSpPr>
        <p:spPr>
          <a:xfrm>
            <a:off x="701675" y="3344863"/>
            <a:ext cx="5607050" cy="5254625"/>
          </a:xfrm>
          <a:noFill/>
          <a:ln/>
        </p:spPr>
        <p:txBody>
          <a:bodyPr/>
          <a:lstStyle/>
          <a:p>
            <a:pPr marL="228600" indent="-228600"/>
            <a:endParaRPr lang="en-US" sz="1400" dirty="0"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2849" name="Rectangle 2"/>
          <p:cNvSpPr>
            <a:spLocks noGrp="1" noRot="1" noChangeAspect="1" noTextEdit="1"/>
          </p:cNvSpPr>
          <p:nvPr>
            <p:ph type="sldImg"/>
          </p:nvPr>
        </p:nvSpPr>
        <p:spPr>
          <a:noFill/>
        </p:spPr>
      </p:sp>
      <p:sp>
        <p:nvSpPr>
          <p:cNvPr id="462850" name="Rectangle 3"/>
          <p:cNvSpPr>
            <a:spLocks noGrp="1"/>
          </p:cNvSpPr>
          <p:nvPr>
            <p:ph type="body" idx="1"/>
          </p:nvPr>
        </p:nvSpPr>
        <p:spPr>
          <a:noFill/>
          <a:ln/>
        </p:spPr>
        <p:txBody>
          <a:bodyPr/>
          <a:lstStyle/>
          <a:p>
            <a:endParaRPr lang="en-US" sz="1400" dirty="0"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4897" name="Rectangle 2"/>
          <p:cNvSpPr>
            <a:spLocks noGrp="1" noRot="1" noChangeAspect="1" noTextEdit="1"/>
          </p:cNvSpPr>
          <p:nvPr>
            <p:ph type="sldImg"/>
          </p:nvPr>
        </p:nvSpPr>
        <p:spPr>
          <a:xfrm>
            <a:off x="0" y="0"/>
            <a:ext cx="1514475" cy="1136650"/>
          </a:xfrm>
          <a:noFill/>
        </p:spPr>
      </p:sp>
      <p:sp>
        <p:nvSpPr>
          <p:cNvPr id="464898" name="Rectangle 3"/>
          <p:cNvSpPr>
            <a:spLocks noGrp="1"/>
          </p:cNvSpPr>
          <p:nvPr>
            <p:ph type="body" idx="1"/>
          </p:nvPr>
        </p:nvSpPr>
        <p:spPr>
          <a:xfrm>
            <a:off x="701675" y="1136650"/>
            <a:ext cx="5607050" cy="6235700"/>
          </a:xfrm>
          <a:noFill/>
          <a:ln/>
        </p:spPr>
        <p:txBody>
          <a:bodyPr/>
          <a:lstStyle/>
          <a:p>
            <a:endParaRPr lang="en-US" sz="1600" dirty="0"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6945" name="Rectangle 2"/>
          <p:cNvSpPr>
            <a:spLocks noGrp="1" noRot="1" noChangeAspect="1" noTextEdit="1"/>
          </p:cNvSpPr>
          <p:nvPr>
            <p:ph type="sldImg"/>
          </p:nvPr>
        </p:nvSpPr>
        <p:spPr>
          <a:xfrm>
            <a:off x="520700" y="336550"/>
            <a:ext cx="1751013" cy="1312863"/>
          </a:xfrm>
          <a:noFill/>
        </p:spPr>
      </p:sp>
      <p:sp>
        <p:nvSpPr>
          <p:cNvPr id="466946" name="Rectangle 3"/>
          <p:cNvSpPr>
            <a:spLocks noGrp="1"/>
          </p:cNvSpPr>
          <p:nvPr>
            <p:ph type="body" idx="1"/>
          </p:nvPr>
        </p:nvSpPr>
        <p:spPr>
          <a:xfrm>
            <a:off x="520700" y="1854200"/>
            <a:ext cx="5607050" cy="4183063"/>
          </a:xfrm>
          <a:noFill/>
          <a:ln/>
        </p:spPr>
        <p:txBody>
          <a:bodyPr/>
          <a:lstStyle/>
          <a:p>
            <a:pPr>
              <a:lnSpc>
                <a:spcPct val="90000"/>
              </a:lnSpc>
            </a:pPr>
            <a:endParaRPr lang="en-US" sz="1400" dirty="0"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8993" name="Rectangle 2"/>
          <p:cNvSpPr>
            <a:spLocks noGrp="1" noRot="1" noChangeAspect="1" noTextEdit="1"/>
          </p:cNvSpPr>
          <p:nvPr>
            <p:ph type="sldImg"/>
          </p:nvPr>
        </p:nvSpPr>
        <p:spPr>
          <a:noFill/>
        </p:spPr>
      </p:sp>
      <p:sp>
        <p:nvSpPr>
          <p:cNvPr id="468994" name="Rectangle 3"/>
          <p:cNvSpPr>
            <a:spLocks noGrp="1"/>
          </p:cNvSpPr>
          <p:nvPr>
            <p:ph type="body" idx="1"/>
          </p:nvPr>
        </p:nvSpPr>
        <p:spPr>
          <a:noFill/>
          <a:ln/>
        </p:spPr>
        <p:txBody>
          <a:bodyPr/>
          <a:lstStyle/>
          <a:p>
            <a:pPr>
              <a:lnSpc>
                <a:spcPct val="50000"/>
              </a:lnSpc>
            </a:pPr>
            <a:endParaRPr lang="en-US" dirty="0"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41" name="Rectangle 2"/>
          <p:cNvSpPr>
            <a:spLocks noGrp="1" noRot="1" noChangeAspect="1" noTextEdit="1"/>
          </p:cNvSpPr>
          <p:nvPr>
            <p:ph type="sldImg"/>
          </p:nvPr>
        </p:nvSpPr>
        <p:spPr>
          <a:noFill/>
        </p:spPr>
      </p:sp>
      <p:sp>
        <p:nvSpPr>
          <p:cNvPr id="471042" name="Rectangle 3"/>
          <p:cNvSpPr>
            <a:spLocks noGrp="1"/>
          </p:cNvSpPr>
          <p:nvPr>
            <p:ph type="body" idx="1"/>
          </p:nvPr>
        </p:nvSpPr>
        <p:spPr>
          <a:noFill/>
          <a:ln/>
        </p:spPr>
        <p:txBody>
          <a:bodyPr/>
          <a:lstStyle/>
          <a:p>
            <a:pPr>
              <a:lnSpc>
                <a:spcPct val="50000"/>
              </a:lnSpc>
            </a:pPr>
            <a:endParaRPr lang="en-US" dirty="0"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3089" name="Rectangle 2"/>
          <p:cNvSpPr>
            <a:spLocks noGrp="1" noRot="1" noChangeAspect="1" noTextEdit="1"/>
          </p:cNvSpPr>
          <p:nvPr>
            <p:ph type="sldImg"/>
          </p:nvPr>
        </p:nvSpPr>
        <p:spPr>
          <a:noFill/>
        </p:spPr>
      </p:sp>
      <p:sp>
        <p:nvSpPr>
          <p:cNvPr id="473090" name="Rectangle 3"/>
          <p:cNvSpPr>
            <a:spLocks noGrp="1"/>
          </p:cNvSpPr>
          <p:nvPr>
            <p:ph type="body" idx="1"/>
          </p:nvPr>
        </p:nvSpPr>
        <p:spPr>
          <a:noFill/>
          <a:ln/>
        </p:spPr>
        <p:txBody>
          <a:bodyPr/>
          <a:lstStyle/>
          <a:p>
            <a:pPr>
              <a:lnSpc>
                <a:spcPct val="50000"/>
              </a:lnSpc>
            </a:pPr>
            <a:endParaRPr lang="en-US" dirty="0"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5137" name="Rectangle 2"/>
          <p:cNvSpPr>
            <a:spLocks noGrp="1" noRot="1" noChangeAspect="1" noTextEdit="1"/>
          </p:cNvSpPr>
          <p:nvPr>
            <p:ph type="sldImg"/>
          </p:nvPr>
        </p:nvSpPr>
        <p:spPr>
          <a:noFill/>
        </p:spPr>
      </p:sp>
      <p:sp>
        <p:nvSpPr>
          <p:cNvPr id="475138" name="Rectangle 3"/>
          <p:cNvSpPr>
            <a:spLocks noGrp="1"/>
          </p:cNvSpPr>
          <p:nvPr>
            <p:ph type="body" idx="1"/>
          </p:nvPr>
        </p:nvSpPr>
        <p:spPr>
          <a:noFill/>
          <a:ln/>
        </p:spPr>
        <p:txBody>
          <a:bodyPr/>
          <a:lstStyle/>
          <a:p>
            <a:pPr>
              <a:lnSpc>
                <a:spcPct val="50000"/>
              </a:lnSpc>
            </a:pPr>
            <a:endParaRPr lang="en-US" dirty="0"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7185" name="Rectangle 2"/>
          <p:cNvSpPr>
            <a:spLocks noGrp="1" noRot="1" noChangeAspect="1" noTextEdit="1"/>
          </p:cNvSpPr>
          <p:nvPr>
            <p:ph type="sldImg"/>
          </p:nvPr>
        </p:nvSpPr>
        <p:spPr>
          <a:noFill/>
        </p:spPr>
      </p:sp>
      <p:sp>
        <p:nvSpPr>
          <p:cNvPr id="477186" name="Rectangle 3"/>
          <p:cNvSpPr>
            <a:spLocks noGrp="1"/>
          </p:cNvSpPr>
          <p:nvPr>
            <p:ph type="body" idx="1"/>
          </p:nvPr>
        </p:nvSpPr>
        <p:spPr>
          <a:noFill/>
          <a:ln/>
        </p:spPr>
        <p:txBody>
          <a:bodyPr/>
          <a:lstStyle/>
          <a:p>
            <a:endParaRPr lang="en-US" dirty="0"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7"/>
          <p:cNvSpPr>
            <a:spLocks noGrp="1" noChangeArrowheads="1"/>
          </p:cNvSpPr>
          <p:nvPr>
            <p:ph type="sldNum" sz="quarter" idx="5"/>
          </p:nvPr>
        </p:nvSpPr>
        <p:spPr/>
        <p:txBody>
          <a:bodyPr/>
          <a:lstStyle/>
          <a:p>
            <a:pPr>
              <a:defRPr/>
            </a:pPr>
            <a:fld id="{A9FE23E3-C801-4C04-B79D-BD365BEA9A55}" type="slidenum">
              <a:rPr lang="en-US" smtClean="0">
                <a:solidFill>
                  <a:srgbClr val="000000"/>
                </a:solidFill>
                <a:ea typeface="ＭＳ Ｐゴシック" pitchFamily="34" charset="-128"/>
              </a:rPr>
              <a:pPr>
                <a:defRPr/>
              </a:pPr>
              <a:t>28</a:t>
            </a:fld>
            <a:endParaRPr lang="en-US" dirty="0" smtClean="0">
              <a:solidFill>
                <a:srgbClr val="000000"/>
              </a:solidFill>
              <a:ea typeface="ＭＳ Ｐゴシック" pitchFamily="34" charset="-128"/>
            </a:endParaRPr>
          </a:p>
        </p:txBody>
      </p:sp>
      <p:sp>
        <p:nvSpPr>
          <p:cNvPr id="481282" name="Rectangle 1"/>
          <p:cNvSpPr>
            <a:spLocks noGrp="1" noRot="1" noChangeAspect="1" noChangeArrowheads="1" noTextEdit="1"/>
          </p:cNvSpPr>
          <p:nvPr>
            <p:ph type="sldImg"/>
          </p:nvPr>
        </p:nvSpPr>
        <p:spPr>
          <a:noFill/>
        </p:spPr>
      </p:sp>
      <p:sp>
        <p:nvSpPr>
          <p:cNvPr id="481283" name="Rectangle 2"/>
          <p:cNvSpPr>
            <a:spLocks noGrp="1" noChangeArrowheads="1"/>
          </p:cNvSpPr>
          <p:nvPr>
            <p:ph type="body" idx="1"/>
          </p:nvPr>
        </p:nvSpPr>
        <p:spPr>
          <a:noFill/>
          <a:ln/>
        </p:spPr>
        <p:txBody>
          <a:bodyPr lIns="0" tIns="0" rIns="0" bIns="0"/>
          <a:lstStyle/>
          <a:p>
            <a:pPr>
              <a:lnSpc>
                <a:spcPct val="95000"/>
              </a:lnSpc>
              <a:spcBef>
                <a:spcPct val="0"/>
              </a:spcBef>
            </a:pPr>
            <a:endParaRPr lang="en-US" sz="1600" dirty="0" smtClean="0">
              <a:solidFill>
                <a:srgbClr val="000000"/>
              </a:solidFill>
              <a:latin typeface="Arial"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3329" name="Rectangle 2"/>
          <p:cNvSpPr>
            <a:spLocks noGrp="1" noRot="1" noChangeAspect="1" noTextEdit="1"/>
          </p:cNvSpPr>
          <p:nvPr>
            <p:ph type="sldImg"/>
          </p:nvPr>
        </p:nvSpPr>
        <p:spPr>
          <a:noFill/>
        </p:spPr>
      </p:sp>
      <p:sp>
        <p:nvSpPr>
          <p:cNvPr id="483330" name="Rectangle 3"/>
          <p:cNvSpPr>
            <a:spLocks noGrp="1"/>
          </p:cNvSpPr>
          <p:nvPr>
            <p:ph type="body" idx="1"/>
          </p:nvPr>
        </p:nvSpPr>
        <p:spPr>
          <a:noFill/>
          <a:ln/>
        </p:spPr>
        <p:txBody>
          <a:bodyPr/>
          <a:lstStyle/>
          <a:p>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Slide Image Placeholder 1"/>
          <p:cNvSpPr>
            <a:spLocks noGrp="1" noRot="1" noChangeAspect="1" noTextEdit="1"/>
          </p:cNvSpPr>
          <p:nvPr>
            <p:ph type="sldImg"/>
          </p:nvPr>
        </p:nvSpPr>
        <p:spPr>
          <a:xfrm>
            <a:off x="1181100" y="696913"/>
            <a:ext cx="4648200" cy="1660525"/>
          </a:xfrm>
          <a:noFill/>
        </p:spPr>
      </p:sp>
      <p:sp>
        <p:nvSpPr>
          <p:cNvPr id="57346" name="Notes Placeholder 2"/>
          <p:cNvSpPr>
            <a:spLocks noGrp="1"/>
          </p:cNvSpPr>
          <p:nvPr>
            <p:ph type="body" idx="1"/>
          </p:nvPr>
        </p:nvSpPr>
        <p:spPr>
          <a:xfrm>
            <a:off x="701675" y="2984500"/>
            <a:ext cx="5607050" cy="5614988"/>
          </a:xfrm>
          <a:noFill/>
          <a:ln/>
        </p:spPr>
        <p:txBody>
          <a:bodyPr/>
          <a:lstStyle/>
          <a:p>
            <a:endParaRPr lang="en-US" dirty="0" smtClean="0"/>
          </a:p>
        </p:txBody>
      </p:sp>
      <p:sp>
        <p:nvSpPr>
          <p:cNvPr id="83972" name="Slide Number Placeholder 3"/>
          <p:cNvSpPr>
            <a:spLocks noGrp="1"/>
          </p:cNvSpPr>
          <p:nvPr>
            <p:ph type="sldNum" sz="quarter" idx="5"/>
          </p:nvPr>
        </p:nvSpPr>
        <p:spPr/>
        <p:txBody>
          <a:bodyPr/>
          <a:lstStyle/>
          <a:p>
            <a:pPr>
              <a:defRPr/>
            </a:pPr>
            <a:fld id="{4DD8C836-DBD0-46DC-9EE2-F5031EF035D0}" type="slidenum">
              <a:rPr lang="en-US" smtClean="0">
                <a:ea typeface="ＭＳ Ｐゴシック" pitchFamily="34" charset="-128"/>
              </a:rPr>
              <a:pPr>
                <a:defRPr/>
              </a:pPr>
              <a:t>3</a:t>
            </a:fld>
            <a:endParaRPr lang="en-US" dirty="0" smtClean="0">
              <a:ea typeface="ＭＳ Ｐゴシック" pitchFamily="34" charset="-128"/>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77" name="Rectangle 2"/>
          <p:cNvSpPr>
            <a:spLocks noGrp="1" noRot="1" noChangeAspect="1" noTextEdit="1"/>
          </p:cNvSpPr>
          <p:nvPr>
            <p:ph type="sldImg"/>
          </p:nvPr>
        </p:nvSpPr>
        <p:spPr>
          <a:noFill/>
        </p:spPr>
      </p:sp>
      <p:sp>
        <p:nvSpPr>
          <p:cNvPr id="485378" name="Rectangle 3"/>
          <p:cNvSpPr>
            <a:spLocks noGrp="1"/>
          </p:cNvSpPr>
          <p:nvPr>
            <p:ph type="body" idx="1"/>
          </p:nvPr>
        </p:nvSpPr>
        <p:spPr>
          <a:noFill/>
          <a:ln/>
        </p:spPr>
        <p:txBody>
          <a:bodyPr/>
          <a:lstStyle/>
          <a:p>
            <a:endParaRPr 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2"/>
          <p:cNvSpPr>
            <a:spLocks noGrp="1" noRot="1" noChangeAspect="1" noTextEdit="1"/>
          </p:cNvSpPr>
          <p:nvPr>
            <p:ph type="sldImg"/>
          </p:nvPr>
        </p:nvSpPr>
        <p:spPr>
          <a:xfrm>
            <a:off x="1670050" y="246063"/>
            <a:ext cx="1743075" cy="1306512"/>
          </a:xfrm>
          <a:noFill/>
        </p:spPr>
      </p:sp>
      <p:sp>
        <p:nvSpPr>
          <p:cNvPr id="59394" name="Rectangle 3"/>
          <p:cNvSpPr>
            <a:spLocks noGrp="1"/>
          </p:cNvSpPr>
          <p:nvPr>
            <p:ph type="body" idx="1"/>
          </p:nvPr>
        </p:nvSpPr>
        <p:spPr>
          <a:xfrm>
            <a:off x="701675" y="1941513"/>
            <a:ext cx="5607050" cy="5473700"/>
          </a:xfrm>
          <a:noFill/>
          <a:ln/>
        </p:spPr>
        <p:txBody>
          <a:bodyPr/>
          <a:lstStyle/>
          <a:p>
            <a:pPr marL="228600" indent="-228600"/>
            <a:r>
              <a:rPr lang="en-US" sz="1600" dirty="0" smtClean="0"/>
              <a:t>These are two common definitions of purpose that are reflected in what we already know about how young people experience it. The first combines notions of goals, personal meaningfulness, active engagement, and in some cases, pro-social commitments. Interview measures that pick up on this expression of purpose find that young people experience various aspects of each component. In its most exemplary form, youth are actively committed to pro-social goals over a stable period of time. Other young people might experience some of these aspects, for example, some will be actively engaged in meaningful goals but lack a pro-social emphasis. Other young people might not develop any particular worthwhile goals. There is good reason to believe that the phenomenon is developmental. But since some people never develop a positive sense of purpose, it’s important to know how we as educators, parents, etc. can help it along.</a:t>
            </a:r>
          </a:p>
          <a:p>
            <a:pPr marL="228600" indent="-228600"/>
            <a:endParaRPr lang="en-US" sz="1600" dirty="0" smtClean="0"/>
          </a:p>
          <a:p>
            <a:pPr marL="228600" indent="-228600"/>
            <a:r>
              <a:rPr lang="en-US" sz="1600" dirty="0" smtClean="0"/>
              <a:t>The second definition s my own – quoted in this presentation for the first time. It’s the best way I could come up with to describe how many more established measures of purpose tap the construct, which is as a sense that is non-content specific. In my presentation I will invoke both definitions.</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p:txBody>
          <a:bodyPr/>
          <a:lstStyle/>
          <a:p>
            <a:pPr>
              <a:defRPr/>
            </a:pPr>
            <a:fld id="{B60707B3-43F7-4617-84B8-998D859FFFCC}" type="slidenum">
              <a:rPr lang="en-US" smtClean="0">
                <a:ea typeface="ＭＳ Ｐゴシック" pitchFamily="34" charset="-128"/>
              </a:rPr>
              <a:pPr>
                <a:defRPr/>
              </a:pPr>
              <a:t>5</a:t>
            </a:fld>
            <a:endParaRPr lang="en-US" dirty="0" smtClean="0">
              <a:ea typeface="ＭＳ Ｐゴシック" pitchFamily="34" charset="-128"/>
            </a:endParaRPr>
          </a:p>
        </p:txBody>
      </p:sp>
      <p:sp>
        <p:nvSpPr>
          <p:cNvPr id="61442" name="Rectangle 1"/>
          <p:cNvSpPr>
            <a:spLocks noGrp="1" noRot="1" noChangeAspect="1" noChangeArrowheads="1" noTextEdit="1"/>
          </p:cNvSpPr>
          <p:nvPr>
            <p:ph type="sldImg"/>
          </p:nvPr>
        </p:nvSpPr>
        <p:spPr>
          <a:xfrm>
            <a:off x="1181100" y="696913"/>
            <a:ext cx="2444750" cy="1833562"/>
          </a:xfrm>
          <a:noFill/>
        </p:spPr>
      </p:sp>
      <p:sp>
        <p:nvSpPr>
          <p:cNvPr id="61443" name="Rectangle 2"/>
          <p:cNvSpPr>
            <a:spLocks noGrp="1" noChangeArrowheads="1"/>
          </p:cNvSpPr>
          <p:nvPr>
            <p:ph type="body" idx="1"/>
          </p:nvPr>
        </p:nvSpPr>
        <p:spPr>
          <a:xfrm>
            <a:off x="701675" y="3068638"/>
            <a:ext cx="5607050" cy="5530850"/>
          </a:xfrm>
          <a:noFill/>
          <a:ln/>
        </p:spPr>
        <p:txBody>
          <a:bodyPr lIns="0" tIns="0" rIns="0" bIns="0"/>
          <a:lstStyle/>
          <a:p>
            <a:pPr>
              <a:lnSpc>
                <a:spcPct val="95000"/>
              </a:lnSpc>
              <a:spcBef>
                <a:spcPct val="0"/>
              </a:spcBef>
            </a:pPr>
            <a:endParaRPr lang="en-US" sz="1400" dirty="0" smtClean="0">
              <a:solidFill>
                <a:srgbClr val="000000"/>
              </a:solidFill>
              <a:latin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txBox="1">
            <a:spLocks noGrp="1" noChangeArrowheads="1"/>
          </p:cNvSpPr>
          <p:nvPr/>
        </p:nvSpPr>
        <p:spPr bwMode="auto">
          <a:xfrm>
            <a:off x="3970338" y="8829675"/>
            <a:ext cx="3038475" cy="465138"/>
          </a:xfrm>
          <a:prstGeom prst="rect">
            <a:avLst/>
          </a:prstGeom>
          <a:noFill/>
          <a:ln>
            <a:miter lim="800000"/>
            <a:headEnd/>
            <a:tailEnd/>
          </a:ln>
        </p:spPr>
        <p:txBody>
          <a:bodyPr lIns="93177" tIns="46589" rIns="93177" bIns="46589" anchor="b"/>
          <a:lstStyle/>
          <a:p>
            <a:pPr algn="r" defTabSz="465138">
              <a:defRPr/>
            </a:pPr>
            <a:fld id="{C5D803D2-CD1F-4B4D-BD37-2AB14D4AC6F6}" type="slidenum">
              <a:rPr lang="en-US" sz="1200">
                <a:latin typeface="Calibri" pitchFamily="34" charset="0"/>
                <a:ea typeface="ＭＳ Ｐゴシック" pitchFamily="34" charset="-128"/>
                <a:cs typeface="+mn-cs"/>
              </a:rPr>
              <a:pPr algn="r" defTabSz="465138">
                <a:defRPr/>
              </a:pPr>
              <a:t>6</a:t>
            </a:fld>
            <a:endParaRPr lang="en-US" sz="1200" dirty="0">
              <a:latin typeface="Calibri" pitchFamily="34" charset="0"/>
              <a:ea typeface="ＭＳ Ｐゴシック" pitchFamily="34" charset="-128"/>
              <a:cs typeface="+mn-cs"/>
            </a:endParaRPr>
          </a:p>
        </p:txBody>
      </p:sp>
      <p:sp>
        <p:nvSpPr>
          <p:cNvPr id="63490" name="Rectangle 1"/>
          <p:cNvSpPr>
            <a:spLocks noGrp="1" noRot="1" noChangeAspect="1" noChangeArrowheads="1" noTextEdit="1"/>
          </p:cNvSpPr>
          <p:nvPr>
            <p:ph type="sldImg"/>
          </p:nvPr>
        </p:nvSpPr>
        <p:spPr>
          <a:xfrm>
            <a:off x="1181100" y="696913"/>
            <a:ext cx="1023938" cy="768350"/>
          </a:xfrm>
          <a:noFill/>
        </p:spPr>
      </p:sp>
      <p:sp>
        <p:nvSpPr>
          <p:cNvPr id="63491" name="Rectangle 2"/>
          <p:cNvSpPr>
            <a:spLocks noGrp="1" noChangeArrowheads="1"/>
          </p:cNvSpPr>
          <p:nvPr>
            <p:ph type="body" idx="1"/>
          </p:nvPr>
        </p:nvSpPr>
        <p:spPr>
          <a:xfrm>
            <a:off x="701675" y="1465263"/>
            <a:ext cx="5607050" cy="7678737"/>
          </a:xfrm>
          <a:noFill/>
          <a:ln/>
        </p:spPr>
        <p:txBody>
          <a:bodyPr lIns="0" tIns="0" rIns="0" bIns="0"/>
          <a:lstStyle/>
          <a:p>
            <a:pPr>
              <a:lnSpc>
                <a:spcPct val="95000"/>
              </a:lnSpc>
              <a:spcBef>
                <a:spcPct val="0"/>
              </a:spcBef>
            </a:pPr>
            <a:endParaRPr lang="en-US" sz="1400" dirty="0" smtClean="0">
              <a:solidFill>
                <a:srgbClr val="000000"/>
              </a:solidFill>
              <a:latin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txBox="1">
            <a:spLocks noGrp="1" noChangeArrowheads="1"/>
          </p:cNvSpPr>
          <p:nvPr/>
        </p:nvSpPr>
        <p:spPr bwMode="auto">
          <a:xfrm>
            <a:off x="3970338" y="8829675"/>
            <a:ext cx="3038475" cy="465138"/>
          </a:xfrm>
          <a:prstGeom prst="rect">
            <a:avLst/>
          </a:prstGeom>
          <a:noFill/>
          <a:ln>
            <a:miter lim="800000"/>
            <a:headEnd/>
            <a:tailEnd/>
          </a:ln>
        </p:spPr>
        <p:txBody>
          <a:bodyPr lIns="93177" tIns="46589" rIns="93177" bIns="46589" anchor="b"/>
          <a:lstStyle/>
          <a:p>
            <a:pPr algn="r" defTabSz="465138">
              <a:defRPr/>
            </a:pPr>
            <a:fld id="{B6D27CE5-9427-4527-9693-33473FE4B38F}" type="slidenum">
              <a:rPr lang="en-US" sz="1200">
                <a:latin typeface="Calibri" pitchFamily="34" charset="0"/>
                <a:ea typeface="ＭＳ Ｐゴシック" pitchFamily="34" charset="-128"/>
                <a:cs typeface="+mn-cs"/>
              </a:rPr>
              <a:pPr algn="r" defTabSz="465138">
                <a:defRPr/>
              </a:pPr>
              <a:t>7</a:t>
            </a:fld>
            <a:endParaRPr lang="en-US" sz="1200" dirty="0">
              <a:latin typeface="Calibri" pitchFamily="34" charset="0"/>
              <a:ea typeface="ＭＳ Ｐゴシック" pitchFamily="34" charset="-128"/>
              <a:cs typeface="+mn-cs"/>
            </a:endParaRPr>
          </a:p>
        </p:txBody>
      </p:sp>
      <p:sp>
        <p:nvSpPr>
          <p:cNvPr id="65538" name="Rectangle 1"/>
          <p:cNvSpPr>
            <a:spLocks noGrp="1" noRot="1" noChangeAspect="1" noChangeArrowheads="1" noTextEdit="1"/>
          </p:cNvSpPr>
          <p:nvPr>
            <p:ph type="sldImg"/>
          </p:nvPr>
        </p:nvSpPr>
        <p:spPr>
          <a:xfrm>
            <a:off x="1181100" y="696913"/>
            <a:ext cx="1023938" cy="768350"/>
          </a:xfrm>
          <a:noFill/>
        </p:spPr>
      </p:sp>
      <p:sp>
        <p:nvSpPr>
          <p:cNvPr id="65539" name="Rectangle 2"/>
          <p:cNvSpPr>
            <a:spLocks noGrp="1" noChangeArrowheads="1"/>
          </p:cNvSpPr>
          <p:nvPr>
            <p:ph type="body" idx="1"/>
          </p:nvPr>
        </p:nvSpPr>
        <p:spPr>
          <a:xfrm>
            <a:off x="701675" y="1465263"/>
            <a:ext cx="5607050" cy="7678737"/>
          </a:xfrm>
          <a:noFill/>
          <a:ln/>
        </p:spPr>
        <p:txBody>
          <a:bodyPr lIns="0" tIns="0" rIns="0" bIns="0"/>
          <a:lstStyle/>
          <a:p>
            <a:endParaRPr 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Slide Image Placeholder 1"/>
          <p:cNvSpPr>
            <a:spLocks noGrp="1" noRot="1" noChangeAspect="1"/>
          </p:cNvSpPr>
          <p:nvPr>
            <p:ph type="sldImg"/>
          </p:nvPr>
        </p:nvSpPr>
        <p:spPr>
          <a:xfrm>
            <a:off x="701675" y="230188"/>
            <a:ext cx="1243013" cy="931862"/>
          </a:xfrm>
          <a:noFill/>
        </p:spPr>
      </p:sp>
      <p:sp>
        <p:nvSpPr>
          <p:cNvPr id="68610" name="Notes Placeholder 2"/>
          <p:cNvSpPr>
            <a:spLocks noGrp="1"/>
          </p:cNvSpPr>
          <p:nvPr>
            <p:ph type="body" idx="1"/>
          </p:nvPr>
        </p:nvSpPr>
        <p:spPr>
          <a:xfrm>
            <a:off x="544513" y="1395413"/>
            <a:ext cx="5607050" cy="6794500"/>
          </a:xfrm>
          <a:noFill/>
          <a:ln/>
        </p:spPr>
        <p:txBody>
          <a:bodyPr/>
          <a:lstStyle/>
          <a:p>
            <a:pPr>
              <a:lnSpc>
                <a:spcPct val="90000"/>
              </a:lnSpc>
            </a:pPr>
            <a:endParaRPr lang="en-US" sz="1600" dirty="0" smtClean="0"/>
          </a:p>
        </p:txBody>
      </p:sp>
      <p:sp>
        <p:nvSpPr>
          <p:cNvPr id="4" name="Slide Number Placeholder 3"/>
          <p:cNvSpPr>
            <a:spLocks noGrp="1"/>
          </p:cNvSpPr>
          <p:nvPr>
            <p:ph type="sldNum" sz="quarter" idx="5"/>
          </p:nvPr>
        </p:nvSpPr>
        <p:spPr/>
        <p:txBody>
          <a:bodyPr/>
          <a:lstStyle/>
          <a:p>
            <a:pPr>
              <a:defRPr/>
            </a:pPr>
            <a:fld id="{289575B1-0C20-4E0C-9D5A-F060C1E1DE1E}" type="slidenum">
              <a:rPr lang="en-US" smtClean="0"/>
              <a:pPr>
                <a:defRPr/>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Rectangle 2"/>
          <p:cNvSpPr>
            <a:spLocks noGrp="1" noRot="1" noChangeAspect="1" noTextEdit="1"/>
          </p:cNvSpPr>
          <p:nvPr>
            <p:ph type="sldImg"/>
          </p:nvPr>
        </p:nvSpPr>
        <p:spPr>
          <a:noFill/>
        </p:spPr>
      </p:sp>
      <p:sp>
        <p:nvSpPr>
          <p:cNvPr id="72706" name="Rectangle 3"/>
          <p:cNvSpPr>
            <a:spLocks noGrp="1"/>
          </p:cNvSpPr>
          <p:nvPr>
            <p:ph type="body" idx="1"/>
          </p:nvPr>
        </p:nvSpPr>
        <p:spPr>
          <a:noFill/>
          <a:ln/>
        </p:spPr>
        <p:txBody>
          <a:bodyPr/>
          <a:lstStyle/>
          <a:p>
            <a:endParaRPr lang="en-US" sz="1600"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8"/>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187" indent="0" algn="ctr">
              <a:buNone/>
              <a:defRPr/>
            </a:lvl2pPr>
            <a:lvl3pPr marL="914373" indent="0" algn="ctr">
              <a:buNone/>
              <a:defRPr/>
            </a:lvl3pPr>
            <a:lvl4pPr marL="1371560" indent="0" algn="ctr">
              <a:buNone/>
              <a:defRPr/>
            </a:lvl4pPr>
            <a:lvl5pPr marL="1828746" indent="0" algn="ctr">
              <a:buNone/>
              <a:defRPr/>
            </a:lvl5pPr>
            <a:lvl6pPr marL="2285933" indent="0" algn="ctr">
              <a:buNone/>
              <a:defRPr/>
            </a:lvl6pPr>
            <a:lvl7pPr marL="2743119" indent="0" algn="ctr">
              <a:buNone/>
              <a:defRPr/>
            </a:lvl7pPr>
            <a:lvl8pPr marL="3200304" indent="0" algn="ctr">
              <a:buNone/>
              <a:defRPr/>
            </a:lvl8pPr>
            <a:lvl9pPr marL="3657489"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634F0591-8C9E-4CDA-93F1-C9A5E5B2C59C}" type="datetime1">
              <a:rPr lang="en-US"/>
              <a:pPr>
                <a:defRPr/>
              </a:pPr>
              <a:t>8/16/2011</a:t>
            </a:fld>
            <a:endParaRPr lang="en-US" dirty="0"/>
          </a:p>
        </p:txBody>
      </p:sp>
      <p:sp>
        <p:nvSpPr>
          <p:cNvPr id="5" name="Slide Number Placeholder 5"/>
          <p:cNvSpPr>
            <a:spLocks noGrp="1"/>
          </p:cNvSpPr>
          <p:nvPr>
            <p:ph type="sldNum" sz="quarter" idx="11"/>
          </p:nvPr>
        </p:nvSpPr>
        <p:spPr/>
        <p:txBody>
          <a:bodyPr/>
          <a:lstStyle>
            <a:lvl1pPr>
              <a:defRPr/>
            </a:lvl1pPr>
          </a:lstStyle>
          <a:p>
            <a:pPr>
              <a:defRPr/>
            </a:pPr>
            <a:fld id="{9A6558EF-37F0-48F9-A5EB-C4C9DBB618C1}" type="slidenum">
              <a:rPr lang="en-US"/>
              <a:pPr>
                <a:defRPr/>
              </a:pPr>
              <a:t>‹#›</a:t>
            </a:fld>
            <a:endParaRPr lang="en-US" dirty="0"/>
          </a:p>
        </p:txBody>
      </p:sp>
      <p:sp>
        <p:nvSpPr>
          <p:cNvPr id="6" name="Footer Placeholder 4"/>
          <p:cNvSpPr>
            <a:spLocks noGrp="1"/>
          </p:cNvSpPr>
          <p:nvPr>
            <p:ph type="ftr" sz="quarter" idx="12"/>
          </p:nvPr>
        </p:nvSpPr>
        <p:spPr/>
        <p:txBody>
          <a:bodyPr/>
          <a:lstStyle>
            <a:lvl1pPr>
              <a:defRPr/>
            </a:lvl1pPr>
          </a:lstStyle>
          <a:p>
            <a:pPr>
              <a:defRPr/>
            </a:pP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9456615-C39B-45E8-82D5-C958914854D1}" type="datetime1">
              <a:rPr lang="en-US"/>
              <a:pPr>
                <a:defRPr/>
              </a:pPr>
              <a:t>8/16/2011</a:t>
            </a:fld>
            <a:endParaRPr lang="en-US" dirty="0"/>
          </a:p>
        </p:txBody>
      </p:sp>
      <p:sp>
        <p:nvSpPr>
          <p:cNvPr id="5" name="Slide Number Placeholder 5"/>
          <p:cNvSpPr>
            <a:spLocks noGrp="1"/>
          </p:cNvSpPr>
          <p:nvPr>
            <p:ph type="sldNum" sz="quarter" idx="11"/>
          </p:nvPr>
        </p:nvSpPr>
        <p:spPr/>
        <p:txBody>
          <a:bodyPr/>
          <a:lstStyle>
            <a:lvl1pPr>
              <a:defRPr/>
            </a:lvl1pPr>
          </a:lstStyle>
          <a:p>
            <a:pPr>
              <a:defRPr/>
            </a:pPr>
            <a:fld id="{3B52646E-223A-4B5D-9B5C-919BC1478438}" type="slidenum">
              <a:rPr lang="en-US"/>
              <a:pPr>
                <a:defRPr/>
              </a:pPr>
              <a:t>‹#›</a:t>
            </a:fld>
            <a:endParaRPr lang="en-US" dirty="0"/>
          </a:p>
        </p:txBody>
      </p:sp>
      <p:sp>
        <p:nvSpPr>
          <p:cNvPr id="6" name="Footer Placeholder 4"/>
          <p:cNvSpPr>
            <a:spLocks noGrp="1"/>
          </p:cNvSpPr>
          <p:nvPr>
            <p:ph type="ftr" sz="quarter" idx="12"/>
          </p:nvPr>
        </p:nvSpPr>
        <p:spPr/>
        <p:txBody>
          <a:bodyPr/>
          <a:lstStyle>
            <a:lvl1pPr>
              <a:defRPr/>
            </a:lvl1pPr>
          </a:lstStyle>
          <a:p>
            <a:pPr>
              <a:defRPr/>
            </a:pP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27800" y="455616"/>
            <a:ext cx="1955800" cy="56705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58816" y="455616"/>
            <a:ext cx="5716587" cy="56705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FFCBB63-1F7B-4A1A-9AED-C026D3B9E764}" type="datetime1">
              <a:rPr lang="en-US"/>
              <a:pPr>
                <a:defRPr/>
              </a:pPr>
              <a:t>8/16/2011</a:t>
            </a:fld>
            <a:endParaRPr lang="en-US" dirty="0"/>
          </a:p>
        </p:txBody>
      </p:sp>
      <p:sp>
        <p:nvSpPr>
          <p:cNvPr id="5" name="Slide Number Placeholder 5"/>
          <p:cNvSpPr>
            <a:spLocks noGrp="1"/>
          </p:cNvSpPr>
          <p:nvPr>
            <p:ph type="sldNum" sz="quarter" idx="11"/>
          </p:nvPr>
        </p:nvSpPr>
        <p:spPr/>
        <p:txBody>
          <a:bodyPr/>
          <a:lstStyle>
            <a:lvl1pPr>
              <a:defRPr/>
            </a:lvl1pPr>
          </a:lstStyle>
          <a:p>
            <a:pPr>
              <a:defRPr/>
            </a:pPr>
            <a:fld id="{DF4E4774-E984-42ED-A22F-8897403F2993}" type="slidenum">
              <a:rPr lang="en-US"/>
              <a:pPr>
                <a:defRPr/>
              </a:pPr>
              <a:t>‹#›</a:t>
            </a:fld>
            <a:endParaRPr lang="en-US" dirty="0"/>
          </a:p>
        </p:txBody>
      </p:sp>
      <p:sp>
        <p:nvSpPr>
          <p:cNvPr id="6" name="Footer Placeholder 4"/>
          <p:cNvSpPr>
            <a:spLocks noGrp="1"/>
          </p:cNvSpPr>
          <p:nvPr>
            <p:ph type="ftr" sz="quarter" idx="12"/>
          </p:nvPr>
        </p:nvSpPr>
        <p:spPr/>
        <p:txBody>
          <a:bodyPr/>
          <a:lstStyle>
            <a:lvl1pPr>
              <a:defRPr/>
            </a:lvl1pPr>
          </a:lstStyle>
          <a:p>
            <a:pPr>
              <a:defRPr/>
            </a:pPr>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8"/>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187" indent="0" algn="ctr">
              <a:buNone/>
              <a:defRPr/>
            </a:lvl2pPr>
            <a:lvl3pPr marL="914373" indent="0" algn="ctr">
              <a:buNone/>
              <a:defRPr/>
            </a:lvl3pPr>
            <a:lvl4pPr marL="1371560" indent="0" algn="ctr">
              <a:buNone/>
              <a:defRPr/>
            </a:lvl4pPr>
            <a:lvl5pPr marL="1828746" indent="0" algn="ctr">
              <a:buNone/>
              <a:defRPr/>
            </a:lvl5pPr>
            <a:lvl6pPr marL="2285933" indent="0" algn="ctr">
              <a:buNone/>
              <a:defRPr/>
            </a:lvl6pPr>
            <a:lvl7pPr marL="2743119" indent="0" algn="ctr">
              <a:buNone/>
              <a:defRPr/>
            </a:lvl7pPr>
            <a:lvl8pPr marL="3200304" indent="0" algn="ctr">
              <a:buNone/>
              <a:defRPr/>
            </a:lvl8pPr>
            <a:lvl9pPr marL="3657489" indent="0" algn="ctr">
              <a:buNone/>
              <a:defRPr/>
            </a:lvl9pPr>
          </a:lstStyle>
          <a:p>
            <a:r>
              <a:rPr lang="en-US" smtClean="0"/>
              <a:t>Click to edit Master subtitle style</a:t>
            </a:r>
            <a:endParaRPr lang="en-US"/>
          </a:p>
        </p:txBody>
      </p:sp>
      <p:sp>
        <p:nvSpPr>
          <p:cNvPr id="4" name="Date Placeholder 4"/>
          <p:cNvSpPr>
            <a:spLocks noGrp="1"/>
          </p:cNvSpPr>
          <p:nvPr>
            <p:ph type="dt" sz="half" idx="10"/>
          </p:nvPr>
        </p:nvSpPr>
        <p:spPr/>
        <p:txBody>
          <a:bodyPr/>
          <a:lstStyle>
            <a:lvl1pPr>
              <a:defRPr/>
            </a:lvl1pPr>
          </a:lstStyle>
          <a:p>
            <a:pPr>
              <a:defRPr/>
            </a:pPr>
            <a:fld id="{D732F7A6-FC9F-408F-908B-72B46C281E32}" type="datetime1">
              <a:rPr lang="en-US"/>
              <a:pPr>
                <a:defRPr/>
              </a:pPr>
              <a:t>8/16/2011</a:t>
            </a:fld>
            <a:endParaRPr lang="en-US" dirty="0"/>
          </a:p>
        </p:txBody>
      </p:sp>
      <p:sp>
        <p:nvSpPr>
          <p:cNvPr id="5" name="Footer Placeholder 5"/>
          <p:cNvSpPr>
            <a:spLocks noGrp="1"/>
          </p:cNvSpPr>
          <p:nvPr>
            <p:ph type="ftr" sz="quarter" idx="11"/>
          </p:nvPr>
        </p:nvSpPr>
        <p:spPr/>
        <p:txBody>
          <a:bodyPr/>
          <a:lstStyle>
            <a:lvl1pPr>
              <a:defRPr/>
            </a:lvl1pPr>
          </a:lstStyle>
          <a:p>
            <a:pPr>
              <a:defRPr/>
            </a:pPr>
            <a:endParaRPr lang="en-US" dirty="0"/>
          </a:p>
        </p:txBody>
      </p:sp>
      <p:sp>
        <p:nvSpPr>
          <p:cNvPr id="6" name="Slide Number Placeholder 6"/>
          <p:cNvSpPr>
            <a:spLocks noGrp="1"/>
          </p:cNvSpPr>
          <p:nvPr>
            <p:ph type="sldNum" sz="quarter" idx="12"/>
          </p:nvPr>
        </p:nvSpPr>
        <p:spPr/>
        <p:txBody>
          <a:bodyPr/>
          <a:lstStyle>
            <a:lvl1pPr>
              <a:defRPr/>
            </a:lvl1pPr>
          </a:lstStyle>
          <a:p>
            <a:pPr>
              <a:defRPr/>
            </a:pPr>
            <a:fld id="{A101D5FD-E6A9-4BC6-91FD-959DF165B744}"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4"/>
          <p:cNvSpPr>
            <a:spLocks noGrp="1"/>
          </p:cNvSpPr>
          <p:nvPr>
            <p:ph type="dt" sz="half" idx="10"/>
          </p:nvPr>
        </p:nvSpPr>
        <p:spPr/>
        <p:txBody>
          <a:bodyPr/>
          <a:lstStyle>
            <a:lvl1pPr>
              <a:defRPr/>
            </a:lvl1pPr>
          </a:lstStyle>
          <a:p>
            <a:pPr>
              <a:defRPr/>
            </a:pPr>
            <a:fld id="{89922486-DFAD-4C94-BC24-4D29C7F18E21}" type="datetime1">
              <a:rPr lang="en-US"/>
              <a:pPr>
                <a:defRPr/>
              </a:pPr>
              <a:t>8/16/2011</a:t>
            </a:fld>
            <a:endParaRPr lang="en-US" dirty="0"/>
          </a:p>
        </p:txBody>
      </p:sp>
      <p:sp>
        <p:nvSpPr>
          <p:cNvPr id="5" name="Footer Placeholder 5"/>
          <p:cNvSpPr>
            <a:spLocks noGrp="1"/>
          </p:cNvSpPr>
          <p:nvPr>
            <p:ph type="ftr" sz="quarter" idx="11"/>
          </p:nvPr>
        </p:nvSpPr>
        <p:spPr/>
        <p:txBody>
          <a:bodyPr/>
          <a:lstStyle>
            <a:lvl1pPr>
              <a:defRPr/>
            </a:lvl1pPr>
          </a:lstStyle>
          <a:p>
            <a:pPr>
              <a:defRPr/>
            </a:pPr>
            <a:endParaRPr lang="en-US" dirty="0"/>
          </a:p>
        </p:txBody>
      </p:sp>
      <p:sp>
        <p:nvSpPr>
          <p:cNvPr id="6" name="Slide Number Placeholder 6"/>
          <p:cNvSpPr>
            <a:spLocks noGrp="1"/>
          </p:cNvSpPr>
          <p:nvPr>
            <p:ph type="sldNum" sz="quarter" idx="12"/>
          </p:nvPr>
        </p:nvSpPr>
        <p:spPr/>
        <p:txBody>
          <a:bodyPr/>
          <a:lstStyle>
            <a:lvl1pPr>
              <a:defRPr/>
            </a:lvl1pPr>
          </a:lstStyle>
          <a:p>
            <a:pPr>
              <a:defRPr/>
            </a:pPr>
            <a:fld id="{E0196142-D663-4251-B1F4-6071B3752CD5}" type="slidenum">
              <a:rPr lang="en-US"/>
              <a:pPr>
                <a:defRPr/>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3"/>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5"/>
            <a:ext cx="7772400" cy="1500187"/>
          </a:xfrm>
        </p:spPr>
        <p:txBody>
          <a:bodyPr anchor="b"/>
          <a:lstStyle>
            <a:lvl1pPr marL="0" indent="0">
              <a:buNone/>
              <a:defRPr sz="2000"/>
            </a:lvl1pPr>
            <a:lvl2pPr marL="457187" indent="0">
              <a:buNone/>
              <a:defRPr sz="1800"/>
            </a:lvl2pPr>
            <a:lvl3pPr marL="914373" indent="0">
              <a:buNone/>
              <a:defRPr sz="1600"/>
            </a:lvl3pPr>
            <a:lvl4pPr marL="1371560" indent="0">
              <a:buNone/>
              <a:defRPr sz="1400"/>
            </a:lvl4pPr>
            <a:lvl5pPr marL="1828746" indent="0">
              <a:buNone/>
              <a:defRPr sz="1400"/>
            </a:lvl5pPr>
            <a:lvl6pPr marL="2285933" indent="0">
              <a:buNone/>
              <a:defRPr sz="1400"/>
            </a:lvl6pPr>
            <a:lvl7pPr marL="2743119" indent="0">
              <a:buNone/>
              <a:defRPr sz="1400"/>
            </a:lvl7pPr>
            <a:lvl8pPr marL="3200304" indent="0">
              <a:buNone/>
              <a:defRPr sz="1400"/>
            </a:lvl8pPr>
            <a:lvl9pPr marL="3657489" indent="0">
              <a:buNone/>
              <a:defRPr sz="1400"/>
            </a:lvl9pPr>
          </a:lstStyle>
          <a:p>
            <a:pPr lvl="0"/>
            <a:r>
              <a:rPr lang="en-US" smtClean="0"/>
              <a:t>Click to edit Master text styles</a:t>
            </a:r>
          </a:p>
        </p:txBody>
      </p:sp>
      <p:sp>
        <p:nvSpPr>
          <p:cNvPr id="4" name="Date Placeholder 4"/>
          <p:cNvSpPr>
            <a:spLocks noGrp="1"/>
          </p:cNvSpPr>
          <p:nvPr>
            <p:ph type="dt" sz="half" idx="10"/>
          </p:nvPr>
        </p:nvSpPr>
        <p:spPr/>
        <p:txBody>
          <a:bodyPr/>
          <a:lstStyle>
            <a:lvl1pPr>
              <a:defRPr/>
            </a:lvl1pPr>
          </a:lstStyle>
          <a:p>
            <a:pPr>
              <a:defRPr/>
            </a:pPr>
            <a:fld id="{50EF7FDE-001E-4D01-A1EA-B10DFB2A1CCE}" type="datetime1">
              <a:rPr lang="en-US"/>
              <a:pPr>
                <a:defRPr/>
              </a:pPr>
              <a:t>8/16/2011</a:t>
            </a:fld>
            <a:endParaRPr lang="en-US" dirty="0"/>
          </a:p>
        </p:txBody>
      </p:sp>
      <p:sp>
        <p:nvSpPr>
          <p:cNvPr id="5" name="Footer Placeholder 5"/>
          <p:cNvSpPr>
            <a:spLocks noGrp="1"/>
          </p:cNvSpPr>
          <p:nvPr>
            <p:ph type="ftr" sz="quarter" idx="11"/>
          </p:nvPr>
        </p:nvSpPr>
        <p:spPr/>
        <p:txBody>
          <a:bodyPr/>
          <a:lstStyle>
            <a:lvl1pPr>
              <a:defRPr/>
            </a:lvl1pPr>
          </a:lstStyle>
          <a:p>
            <a:pPr>
              <a:defRPr/>
            </a:pPr>
            <a:endParaRPr lang="en-US" dirty="0"/>
          </a:p>
        </p:txBody>
      </p:sp>
      <p:sp>
        <p:nvSpPr>
          <p:cNvPr id="6" name="Slide Number Placeholder 6"/>
          <p:cNvSpPr>
            <a:spLocks noGrp="1"/>
          </p:cNvSpPr>
          <p:nvPr>
            <p:ph type="sldNum" sz="quarter" idx="12"/>
          </p:nvPr>
        </p:nvSpPr>
        <p:spPr/>
        <p:txBody>
          <a:bodyPr/>
          <a:lstStyle>
            <a:lvl1pPr>
              <a:defRPr/>
            </a:lvl1pPr>
          </a:lstStyle>
          <a:p>
            <a:pPr>
              <a:defRPr/>
            </a:pPr>
            <a:fld id="{739D7A6E-2082-479E-9AF5-130E27DAF6FD}" type="slidenum">
              <a:rPr lang="en-US"/>
              <a:pPr>
                <a:defRPr/>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286000" y="2286000"/>
            <a:ext cx="3022600" cy="38401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461000" y="2286000"/>
            <a:ext cx="3022600" cy="38401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pPr>
              <a:defRPr/>
            </a:pPr>
            <a:fld id="{97F76EFA-AF94-4830-BA00-B5F95EB05BC8}" type="datetime1">
              <a:rPr lang="en-US"/>
              <a:pPr>
                <a:defRPr/>
              </a:pPr>
              <a:t>8/16/2011</a:t>
            </a:fld>
            <a:endParaRPr lang="en-US" dirty="0"/>
          </a:p>
        </p:txBody>
      </p:sp>
      <p:sp>
        <p:nvSpPr>
          <p:cNvPr id="6" name="Footer Placeholder 5"/>
          <p:cNvSpPr>
            <a:spLocks noGrp="1"/>
          </p:cNvSpPr>
          <p:nvPr>
            <p:ph type="ftr" sz="quarter" idx="11"/>
          </p:nvPr>
        </p:nvSpPr>
        <p:spPr/>
        <p:txBody>
          <a:bodyPr/>
          <a:lstStyle>
            <a:lvl1pPr>
              <a:defRPr/>
            </a:lvl1pPr>
          </a:lstStyle>
          <a:p>
            <a:pPr>
              <a:defRPr/>
            </a:pPr>
            <a:endParaRPr lang="en-US" dirty="0"/>
          </a:p>
        </p:txBody>
      </p:sp>
      <p:sp>
        <p:nvSpPr>
          <p:cNvPr id="7" name="Slide Number Placeholder 6"/>
          <p:cNvSpPr>
            <a:spLocks noGrp="1"/>
          </p:cNvSpPr>
          <p:nvPr>
            <p:ph type="sldNum" sz="quarter" idx="12"/>
          </p:nvPr>
        </p:nvSpPr>
        <p:spPr/>
        <p:txBody>
          <a:bodyPr/>
          <a:lstStyle>
            <a:lvl1pPr>
              <a:defRPr/>
            </a:lvl1pPr>
          </a:lstStyle>
          <a:p>
            <a:pPr>
              <a:defRPr/>
            </a:pPr>
            <a:fld id="{189CA4E9-7A70-4C9E-AF62-6A6A05BF8AF2}" type="slidenum">
              <a:rPr lang="en-US"/>
              <a:pPr>
                <a:defRPr/>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187" indent="0">
              <a:buNone/>
              <a:defRPr sz="2000" b="1"/>
            </a:lvl2pPr>
            <a:lvl3pPr marL="914373" indent="0">
              <a:buNone/>
              <a:defRPr sz="1800" b="1"/>
            </a:lvl3pPr>
            <a:lvl4pPr marL="1371560" indent="0">
              <a:buNone/>
              <a:defRPr sz="1600" b="1"/>
            </a:lvl4pPr>
            <a:lvl5pPr marL="1828746" indent="0">
              <a:buNone/>
              <a:defRPr sz="1600" b="1"/>
            </a:lvl5pPr>
            <a:lvl6pPr marL="2285933" indent="0">
              <a:buNone/>
              <a:defRPr sz="1600" b="1"/>
            </a:lvl6pPr>
            <a:lvl7pPr marL="2743119" indent="0">
              <a:buNone/>
              <a:defRPr sz="1600" b="1"/>
            </a:lvl7pPr>
            <a:lvl8pPr marL="3200304" indent="0">
              <a:buNone/>
              <a:defRPr sz="1600" b="1"/>
            </a:lvl8pPr>
            <a:lvl9pPr marL="3657489"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8" y="1535113"/>
            <a:ext cx="4041775" cy="639762"/>
          </a:xfrm>
        </p:spPr>
        <p:txBody>
          <a:bodyPr anchor="b"/>
          <a:lstStyle>
            <a:lvl1pPr marL="0" indent="0">
              <a:buNone/>
              <a:defRPr sz="2400" b="1"/>
            </a:lvl1pPr>
            <a:lvl2pPr marL="457187" indent="0">
              <a:buNone/>
              <a:defRPr sz="2000" b="1"/>
            </a:lvl2pPr>
            <a:lvl3pPr marL="914373" indent="0">
              <a:buNone/>
              <a:defRPr sz="1800" b="1"/>
            </a:lvl3pPr>
            <a:lvl4pPr marL="1371560" indent="0">
              <a:buNone/>
              <a:defRPr sz="1600" b="1"/>
            </a:lvl4pPr>
            <a:lvl5pPr marL="1828746" indent="0">
              <a:buNone/>
              <a:defRPr sz="1600" b="1"/>
            </a:lvl5pPr>
            <a:lvl6pPr marL="2285933" indent="0">
              <a:buNone/>
              <a:defRPr sz="1600" b="1"/>
            </a:lvl6pPr>
            <a:lvl7pPr marL="2743119" indent="0">
              <a:buNone/>
              <a:defRPr sz="1600" b="1"/>
            </a:lvl7pPr>
            <a:lvl8pPr marL="3200304" indent="0">
              <a:buNone/>
              <a:defRPr sz="1600" b="1"/>
            </a:lvl8pPr>
            <a:lvl9pPr marL="3657489"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8"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4"/>
          <p:cNvSpPr>
            <a:spLocks noGrp="1"/>
          </p:cNvSpPr>
          <p:nvPr>
            <p:ph type="dt" sz="half" idx="10"/>
          </p:nvPr>
        </p:nvSpPr>
        <p:spPr/>
        <p:txBody>
          <a:bodyPr/>
          <a:lstStyle>
            <a:lvl1pPr>
              <a:defRPr/>
            </a:lvl1pPr>
          </a:lstStyle>
          <a:p>
            <a:pPr>
              <a:defRPr/>
            </a:pPr>
            <a:fld id="{44A9C3B9-0B78-49B7-B9F2-D524831231C6}" type="datetime1">
              <a:rPr lang="en-US"/>
              <a:pPr>
                <a:defRPr/>
              </a:pPr>
              <a:t>8/16/2011</a:t>
            </a:fld>
            <a:endParaRPr lang="en-US" dirty="0"/>
          </a:p>
        </p:txBody>
      </p:sp>
      <p:sp>
        <p:nvSpPr>
          <p:cNvPr id="8" name="Footer Placeholder 5"/>
          <p:cNvSpPr>
            <a:spLocks noGrp="1"/>
          </p:cNvSpPr>
          <p:nvPr>
            <p:ph type="ftr" sz="quarter" idx="11"/>
          </p:nvPr>
        </p:nvSpPr>
        <p:spPr/>
        <p:txBody>
          <a:bodyPr/>
          <a:lstStyle>
            <a:lvl1pPr>
              <a:defRPr/>
            </a:lvl1pPr>
          </a:lstStyle>
          <a:p>
            <a:pPr>
              <a:defRPr/>
            </a:pPr>
            <a:endParaRPr lang="en-US" dirty="0"/>
          </a:p>
        </p:txBody>
      </p:sp>
      <p:sp>
        <p:nvSpPr>
          <p:cNvPr id="9" name="Slide Number Placeholder 6"/>
          <p:cNvSpPr>
            <a:spLocks noGrp="1"/>
          </p:cNvSpPr>
          <p:nvPr>
            <p:ph type="sldNum" sz="quarter" idx="12"/>
          </p:nvPr>
        </p:nvSpPr>
        <p:spPr/>
        <p:txBody>
          <a:bodyPr/>
          <a:lstStyle>
            <a:lvl1pPr>
              <a:defRPr/>
            </a:lvl1pPr>
          </a:lstStyle>
          <a:p>
            <a:pPr>
              <a:defRPr/>
            </a:pPr>
            <a:fld id="{519C5AB8-8ED6-444B-BEB1-7C0A7480DA0A}" type="slidenum">
              <a:rPr lang="en-US"/>
              <a:pPr>
                <a:defRPr/>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4"/>
          <p:cNvSpPr>
            <a:spLocks noGrp="1"/>
          </p:cNvSpPr>
          <p:nvPr>
            <p:ph type="dt" sz="half" idx="10"/>
          </p:nvPr>
        </p:nvSpPr>
        <p:spPr/>
        <p:txBody>
          <a:bodyPr/>
          <a:lstStyle>
            <a:lvl1pPr>
              <a:defRPr/>
            </a:lvl1pPr>
          </a:lstStyle>
          <a:p>
            <a:pPr>
              <a:defRPr/>
            </a:pPr>
            <a:fld id="{90283FAB-AEBF-4651-9907-CEC075375189}" type="datetime1">
              <a:rPr lang="en-US"/>
              <a:pPr>
                <a:defRPr/>
              </a:pPr>
              <a:t>8/16/2011</a:t>
            </a:fld>
            <a:endParaRPr lang="en-US" dirty="0"/>
          </a:p>
        </p:txBody>
      </p:sp>
      <p:sp>
        <p:nvSpPr>
          <p:cNvPr id="4" name="Footer Placeholder 5"/>
          <p:cNvSpPr>
            <a:spLocks noGrp="1"/>
          </p:cNvSpPr>
          <p:nvPr>
            <p:ph type="ftr" sz="quarter" idx="11"/>
          </p:nvPr>
        </p:nvSpPr>
        <p:spPr/>
        <p:txBody>
          <a:bodyPr/>
          <a:lstStyle>
            <a:lvl1pPr>
              <a:defRPr/>
            </a:lvl1pPr>
          </a:lstStyle>
          <a:p>
            <a:pPr>
              <a:defRPr/>
            </a:pPr>
            <a:endParaRPr lang="en-US" dirty="0"/>
          </a:p>
        </p:txBody>
      </p:sp>
      <p:sp>
        <p:nvSpPr>
          <p:cNvPr id="5" name="Slide Number Placeholder 6"/>
          <p:cNvSpPr>
            <a:spLocks noGrp="1"/>
          </p:cNvSpPr>
          <p:nvPr>
            <p:ph type="sldNum" sz="quarter" idx="12"/>
          </p:nvPr>
        </p:nvSpPr>
        <p:spPr/>
        <p:txBody>
          <a:bodyPr/>
          <a:lstStyle>
            <a:lvl1pPr>
              <a:defRPr/>
            </a:lvl1pPr>
          </a:lstStyle>
          <a:p>
            <a:pPr>
              <a:defRPr/>
            </a:pPr>
            <a:fld id="{7685E612-A539-4D74-91A1-26A3D4BEAB63}" type="slidenum">
              <a:rPr lang="en-US"/>
              <a:pPr>
                <a:defRPr/>
              </a:pPr>
              <a:t>‹#›</a:t>
            </a:fld>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4"/>
          <p:cNvSpPr>
            <a:spLocks noGrp="1"/>
          </p:cNvSpPr>
          <p:nvPr>
            <p:ph type="dt" sz="half" idx="10"/>
          </p:nvPr>
        </p:nvSpPr>
        <p:spPr/>
        <p:txBody>
          <a:bodyPr/>
          <a:lstStyle>
            <a:lvl1pPr>
              <a:defRPr/>
            </a:lvl1pPr>
          </a:lstStyle>
          <a:p>
            <a:pPr>
              <a:defRPr/>
            </a:pPr>
            <a:fld id="{15400412-C022-4909-B2C0-41FDCAAF50BF}" type="datetime1">
              <a:rPr lang="en-US"/>
              <a:pPr>
                <a:defRPr/>
              </a:pPr>
              <a:t>8/16/2011</a:t>
            </a:fld>
            <a:endParaRPr lang="en-US" dirty="0"/>
          </a:p>
        </p:txBody>
      </p:sp>
      <p:sp>
        <p:nvSpPr>
          <p:cNvPr id="3" name="Footer Placeholder 5"/>
          <p:cNvSpPr>
            <a:spLocks noGrp="1"/>
          </p:cNvSpPr>
          <p:nvPr>
            <p:ph type="ftr" sz="quarter" idx="11"/>
          </p:nvPr>
        </p:nvSpPr>
        <p:spPr/>
        <p:txBody>
          <a:bodyPr/>
          <a:lstStyle>
            <a:lvl1pPr>
              <a:defRPr/>
            </a:lvl1pPr>
          </a:lstStyle>
          <a:p>
            <a:pPr>
              <a:defRPr/>
            </a:pPr>
            <a:endParaRPr lang="en-US" dirty="0"/>
          </a:p>
        </p:txBody>
      </p:sp>
      <p:sp>
        <p:nvSpPr>
          <p:cNvPr id="4" name="Slide Number Placeholder 6"/>
          <p:cNvSpPr>
            <a:spLocks noGrp="1"/>
          </p:cNvSpPr>
          <p:nvPr>
            <p:ph type="sldNum" sz="quarter" idx="12"/>
          </p:nvPr>
        </p:nvSpPr>
        <p:spPr/>
        <p:txBody>
          <a:bodyPr/>
          <a:lstStyle>
            <a:lvl1pPr>
              <a:defRPr/>
            </a:lvl1pPr>
          </a:lstStyle>
          <a:p>
            <a:pPr>
              <a:defRPr/>
            </a:pPr>
            <a:fld id="{24A43E84-8127-4632-8E44-37526658A35E}" type="slidenum">
              <a:rPr lang="en-US"/>
              <a:pPr>
                <a:defRPr/>
              </a:pPr>
              <a:t>‹#›</a:t>
            </a:fld>
            <a:endParaRPr 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3" y="273053"/>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3"/>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3" y="1435100"/>
            <a:ext cx="3008313" cy="4691063"/>
          </a:xfrm>
        </p:spPr>
        <p:txBody>
          <a:bodyPr/>
          <a:lstStyle>
            <a:lvl1pPr marL="0" indent="0">
              <a:buNone/>
              <a:defRPr sz="1400"/>
            </a:lvl1pPr>
            <a:lvl2pPr marL="457187" indent="0">
              <a:buNone/>
              <a:defRPr sz="1200"/>
            </a:lvl2pPr>
            <a:lvl3pPr marL="914373" indent="0">
              <a:buNone/>
              <a:defRPr sz="1000"/>
            </a:lvl3pPr>
            <a:lvl4pPr marL="1371560" indent="0">
              <a:buNone/>
              <a:defRPr sz="900"/>
            </a:lvl4pPr>
            <a:lvl5pPr marL="1828746" indent="0">
              <a:buNone/>
              <a:defRPr sz="900"/>
            </a:lvl5pPr>
            <a:lvl6pPr marL="2285933" indent="0">
              <a:buNone/>
              <a:defRPr sz="900"/>
            </a:lvl6pPr>
            <a:lvl7pPr marL="2743119" indent="0">
              <a:buNone/>
              <a:defRPr sz="900"/>
            </a:lvl7pPr>
            <a:lvl8pPr marL="3200304" indent="0">
              <a:buNone/>
              <a:defRPr sz="900"/>
            </a:lvl8pPr>
            <a:lvl9pPr marL="3657489"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fld id="{ADA668EF-1EF2-4656-8316-031DEF2ED166}" type="datetime1">
              <a:rPr lang="en-US"/>
              <a:pPr>
                <a:defRPr/>
              </a:pPr>
              <a:t>8/16/2011</a:t>
            </a:fld>
            <a:endParaRPr lang="en-US" dirty="0"/>
          </a:p>
        </p:txBody>
      </p:sp>
      <p:sp>
        <p:nvSpPr>
          <p:cNvPr id="6" name="Footer Placeholder 5"/>
          <p:cNvSpPr>
            <a:spLocks noGrp="1"/>
          </p:cNvSpPr>
          <p:nvPr>
            <p:ph type="ftr" sz="quarter" idx="11"/>
          </p:nvPr>
        </p:nvSpPr>
        <p:spPr/>
        <p:txBody>
          <a:bodyPr/>
          <a:lstStyle>
            <a:lvl1pPr>
              <a:defRPr/>
            </a:lvl1pPr>
          </a:lstStyle>
          <a:p>
            <a:pPr>
              <a:defRPr/>
            </a:pPr>
            <a:endParaRPr lang="en-US" dirty="0"/>
          </a:p>
        </p:txBody>
      </p:sp>
      <p:sp>
        <p:nvSpPr>
          <p:cNvPr id="7" name="Slide Number Placeholder 6"/>
          <p:cNvSpPr>
            <a:spLocks noGrp="1"/>
          </p:cNvSpPr>
          <p:nvPr>
            <p:ph type="sldNum" sz="quarter" idx="12"/>
          </p:nvPr>
        </p:nvSpPr>
        <p:spPr/>
        <p:txBody>
          <a:bodyPr/>
          <a:lstStyle>
            <a:lvl1pPr>
              <a:defRPr/>
            </a:lvl1pPr>
          </a:lstStyle>
          <a:p>
            <a:pPr>
              <a:defRPr/>
            </a:pPr>
            <a:fld id="{D7A1111D-3093-41D5-B014-645E5F92023C}"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4C6D3FC-6A33-4A73-92BB-3E292823D591}" type="datetime1">
              <a:rPr lang="en-US"/>
              <a:pPr>
                <a:defRPr/>
              </a:pPr>
              <a:t>8/16/2011</a:t>
            </a:fld>
            <a:endParaRPr lang="en-US" dirty="0"/>
          </a:p>
        </p:txBody>
      </p:sp>
      <p:sp>
        <p:nvSpPr>
          <p:cNvPr id="5" name="Slide Number Placeholder 5"/>
          <p:cNvSpPr>
            <a:spLocks noGrp="1"/>
          </p:cNvSpPr>
          <p:nvPr>
            <p:ph type="sldNum" sz="quarter" idx="11"/>
          </p:nvPr>
        </p:nvSpPr>
        <p:spPr/>
        <p:txBody>
          <a:bodyPr/>
          <a:lstStyle>
            <a:lvl1pPr>
              <a:defRPr/>
            </a:lvl1pPr>
          </a:lstStyle>
          <a:p>
            <a:pPr>
              <a:defRPr/>
            </a:pPr>
            <a:fld id="{FD0AC42C-F4D5-476A-8CAB-C51E8367BA0D}" type="slidenum">
              <a:rPr lang="en-US"/>
              <a:pPr>
                <a:defRPr/>
              </a:pPr>
              <a:t>‹#›</a:t>
            </a:fld>
            <a:endParaRPr lang="en-US" dirty="0"/>
          </a:p>
        </p:txBody>
      </p:sp>
      <p:sp>
        <p:nvSpPr>
          <p:cNvPr id="6" name="Footer Placeholder 4"/>
          <p:cNvSpPr>
            <a:spLocks noGrp="1"/>
          </p:cNvSpPr>
          <p:nvPr>
            <p:ph type="ftr" sz="quarter" idx="12"/>
          </p:nvPr>
        </p:nvSpPr>
        <p:spPr/>
        <p:txBody>
          <a:bodyPr/>
          <a:lstStyle>
            <a:lvl1pPr>
              <a:defRPr/>
            </a:lvl1pPr>
          </a:lstStyle>
          <a:p>
            <a:pPr>
              <a:defRPr/>
            </a:pPr>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187" indent="0">
              <a:buNone/>
              <a:defRPr sz="2800"/>
            </a:lvl2pPr>
            <a:lvl3pPr marL="914373" indent="0">
              <a:buNone/>
              <a:defRPr sz="2400"/>
            </a:lvl3pPr>
            <a:lvl4pPr marL="1371560" indent="0">
              <a:buNone/>
              <a:defRPr sz="2000"/>
            </a:lvl4pPr>
            <a:lvl5pPr marL="1828746" indent="0">
              <a:buNone/>
              <a:defRPr sz="2000"/>
            </a:lvl5pPr>
            <a:lvl6pPr marL="2285933" indent="0">
              <a:buNone/>
              <a:defRPr sz="2000"/>
            </a:lvl6pPr>
            <a:lvl7pPr marL="2743119" indent="0">
              <a:buNone/>
              <a:defRPr sz="2000"/>
            </a:lvl7pPr>
            <a:lvl8pPr marL="3200304" indent="0">
              <a:buNone/>
              <a:defRPr sz="2000"/>
            </a:lvl8pPr>
            <a:lvl9pPr marL="3657489"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187" indent="0">
              <a:buNone/>
              <a:defRPr sz="1200"/>
            </a:lvl2pPr>
            <a:lvl3pPr marL="914373" indent="0">
              <a:buNone/>
              <a:defRPr sz="1000"/>
            </a:lvl3pPr>
            <a:lvl4pPr marL="1371560" indent="0">
              <a:buNone/>
              <a:defRPr sz="900"/>
            </a:lvl4pPr>
            <a:lvl5pPr marL="1828746" indent="0">
              <a:buNone/>
              <a:defRPr sz="900"/>
            </a:lvl5pPr>
            <a:lvl6pPr marL="2285933" indent="0">
              <a:buNone/>
              <a:defRPr sz="900"/>
            </a:lvl6pPr>
            <a:lvl7pPr marL="2743119" indent="0">
              <a:buNone/>
              <a:defRPr sz="900"/>
            </a:lvl7pPr>
            <a:lvl8pPr marL="3200304" indent="0">
              <a:buNone/>
              <a:defRPr sz="900"/>
            </a:lvl8pPr>
            <a:lvl9pPr marL="3657489"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fld id="{B06AAAF0-FD65-44F6-A854-F2431AF83AEE}" type="datetime1">
              <a:rPr lang="en-US"/>
              <a:pPr>
                <a:defRPr/>
              </a:pPr>
              <a:t>8/16/2011</a:t>
            </a:fld>
            <a:endParaRPr lang="en-US" dirty="0"/>
          </a:p>
        </p:txBody>
      </p:sp>
      <p:sp>
        <p:nvSpPr>
          <p:cNvPr id="6" name="Footer Placeholder 5"/>
          <p:cNvSpPr>
            <a:spLocks noGrp="1"/>
          </p:cNvSpPr>
          <p:nvPr>
            <p:ph type="ftr" sz="quarter" idx="11"/>
          </p:nvPr>
        </p:nvSpPr>
        <p:spPr/>
        <p:txBody>
          <a:bodyPr/>
          <a:lstStyle>
            <a:lvl1pPr>
              <a:defRPr/>
            </a:lvl1pPr>
          </a:lstStyle>
          <a:p>
            <a:pPr>
              <a:defRPr/>
            </a:pPr>
            <a:endParaRPr lang="en-US" dirty="0"/>
          </a:p>
        </p:txBody>
      </p:sp>
      <p:sp>
        <p:nvSpPr>
          <p:cNvPr id="7" name="Slide Number Placeholder 6"/>
          <p:cNvSpPr>
            <a:spLocks noGrp="1"/>
          </p:cNvSpPr>
          <p:nvPr>
            <p:ph type="sldNum" sz="quarter" idx="12"/>
          </p:nvPr>
        </p:nvSpPr>
        <p:spPr/>
        <p:txBody>
          <a:bodyPr/>
          <a:lstStyle>
            <a:lvl1pPr>
              <a:defRPr/>
            </a:lvl1pPr>
          </a:lstStyle>
          <a:p>
            <a:pPr>
              <a:defRPr/>
            </a:pPr>
            <a:fld id="{8D83F04F-31DD-4886-A2C0-C0AF73AE0342}" type="slidenum">
              <a:rPr lang="en-US"/>
              <a:pPr>
                <a:defRPr/>
              </a:pPr>
              <a:t>‹#›</a:t>
            </a:fld>
            <a:endParaRPr lang="en-US"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4"/>
          <p:cNvSpPr>
            <a:spLocks noGrp="1"/>
          </p:cNvSpPr>
          <p:nvPr>
            <p:ph type="dt" sz="half" idx="10"/>
          </p:nvPr>
        </p:nvSpPr>
        <p:spPr/>
        <p:txBody>
          <a:bodyPr/>
          <a:lstStyle>
            <a:lvl1pPr>
              <a:defRPr/>
            </a:lvl1pPr>
          </a:lstStyle>
          <a:p>
            <a:pPr>
              <a:defRPr/>
            </a:pPr>
            <a:fld id="{D07E6F99-78D4-4BB8-9DA4-2D6AE96470B8}" type="datetime1">
              <a:rPr lang="en-US"/>
              <a:pPr>
                <a:defRPr/>
              </a:pPr>
              <a:t>8/16/2011</a:t>
            </a:fld>
            <a:endParaRPr lang="en-US" dirty="0"/>
          </a:p>
        </p:txBody>
      </p:sp>
      <p:sp>
        <p:nvSpPr>
          <p:cNvPr id="5" name="Footer Placeholder 5"/>
          <p:cNvSpPr>
            <a:spLocks noGrp="1"/>
          </p:cNvSpPr>
          <p:nvPr>
            <p:ph type="ftr" sz="quarter" idx="11"/>
          </p:nvPr>
        </p:nvSpPr>
        <p:spPr/>
        <p:txBody>
          <a:bodyPr/>
          <a:lstStyle>
            <a:lvl1pPr>
              <a:defRPr/>
            </a:lvl1pPr>
          </a:lstStyle>
          <a:p>
            <a:pPr>
              <a:defRPr/>
            </a:pPr>
            <a:endParaRPr lang="en-US" dirty="0"/>
          </a:p>
        </p:txBody>
      </p:sp>
      <p:sp>
        <p:nvSpPr>
          <p:cNvPr id="6" name="Slide Number Placeholder 6"/>
          <p:cNvSpPr>
            <a:spLocks noGrp="1"/>
          </p:cNvSpPr>
          <p:nvPr>
            <p:ph type="sldNum" sz="quarter" idx="12"/>
          </p:nvPr>
        </p:nvSpPr>
        <p:spPr/>
        <p:txBody>
          <a:bodyPr/>
          <a:lstStyle>
            <a:lvl1pPr>
              <a:defRPr/>
            </a:lvl1pPr>
          </a:lstStyle>
          <a:p>
            <a:pPr>
              <a:defRPr/>
            </a:pPr>
            <a:fld id="{DC9BCF69-A837-4DA9-BC4B-6F117A2CC402}" type="slidenum">
              <a:rPr lang="en-US"/>
              <a:pPr>
                <a:defRPr/>
              </a:pPr>
              <a:t>‹#›</a:t>
            </a:fld>
            <a:endParaRPr 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27800" y="455616"/>
            <a:ext cx="1955800" cy="56705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58816" y="455616"/>
            <a:ext cx="5716587" cy="56705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4"/>
          <p:cNvSpPr>
            <a:spLocks noGrp="1"/>
          </p:cNvSpPr>
          <p:nvPr>
            <p:ph type="dt" sz="half" idx="10"/>
          </p:nvPr>
        </p:nvSpPr>
        <p:spPr/>
        <p:txBody>
          <a:bodyPr/>
          <a:lstStyle>
            <a:lvl1pPr>
              <a:defRPr/>
            </a:lvl1pPr>
          </a:lstStyle>
          <a:p>
            <a:pPr>
              <a:defRPr/>
            </a:pPr>
            <a:fld id="{FE921EA3-2151-482F-810E-0B1F51B6ECB1}" type="datetime1">
              <a:rPr lang="en-US"/>
              <a:pPr>
                <a:defRPr/>
              </a:pPr>
              <a:t>8/16/2011</a:t>
            </a:fld>
            <a:endParaRPr lang="en-US" dirty="0"/>
          </a:p>
        </p:txBody>
      </p:sp>
      <p:sp>
        <p:nvSpPr>
          <p:cNvPr id="5" name="Footer Placeholder 5"/>
          <p:cNvSpPr>
            <a:spLocks noGrp="1"/>
          </p:cNvSpPr>
          <p:nvPr>
            <p:ph type="ftr" sz="quarter" idx="11"/>
          </p:nvPr>
        </p:nvSpPr>
        <p:spPr/>
        <p:txBody>
          <a:bodyPr/>
          <a:lstStyle>
            <a:lvl1pPr>
              <a:defRPr/>
            </a:lvl1pPr>
          </a:lstStyle>
          <a:p>
            <a:pPr>
              <a:defRPr/>
            </a:pPr>
            <a:endParaRPr lang="en-US" dirty="0"/>
          </a:p>
        </p:txBody>
      </p:sp>
      <p:sp>
        <p:nvSpPr>
          <p:cNvPr id="6" name="Slide Number Placeholder 6"/>
          <p:cNvSpPr>
            <a:spLocks noGrp="1"/>
          </p:cNvSpPr>
          <p:nvPr>
            <p:ph type="sldNum" sz="quarter" idx="12"/>
          </p:nvPr>
        </p:nvSpPr>
        <p:spPr/>
        <p:txBody>
          <a:bodyPr/>
          <a:lstStyle>
            <a:lvl1pPr>
              <a:defRPr/>
            </a:lvl1pPr>
          </a:lstStyle>
          <a:p>
            <a:pPr>
              <a:defRPr/>
            </a:pPr>
            <a:fld id="{E1E43802-B5AC-41C6-A0A1-4B98601D5AE9}" type="slidenum">
              <a:rPr lang="en-US"/>
              <a:pPr>
                <a:defRPr/>
              </a:pPr>
              <a:t>‹#›</a:t>
            </a:fld>
            <a:endParaRPr lang="en-US" dirty="0"/>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58815" y="455616"/>
            <a:ext cx="7824787" cy="1323975"/>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2286000" y="2286000"/>
            <a:ext cx="6197600" cy="3840163"/>
          </a:xfrm>
        </p:spPr>
        <p:txBody>
          <a:bodyPr/>
          <a:lstStyle/>
          <a:p>
            <a:pPr lvl="0"/>
            <a:endParaRPr lang="en-US" noProof="0" dirty="0" smtClean="0"/>
          </a:p>
        </p:txBody>
      </p:sp>
      <p:sp>
        <p:nvSpPr>
          <p:cNvPr id="4" name="Date Placeholder 4"/>
          <p:cNvSpPr>
            <a:spLocks noGrp="1"/>
          </p:cNvSpPr>
          <p:nvPr>
            <p:ph type="dt" sz="half" idx="10"/>
          </p:nvPr>
        </p:nvSpPr>
        <p:spPr/>
        <p:txBody>
          <a:bodyPr/>
          <a:lstStyle>
            <a:lvl1pPr>
              <a:defRPr/>
            </a:lvl1pPr>
          </a:lstStyle>
          <a:p>
            <a:pPr>
              <a:defRPr/>
            </a:pPr>
            <a:fld id="{6B683BD3-2070-4DE3-A2EA-51A2DD1C91BE}" type="datetime1">
              <a:rPr lang="en-US"/>
              <a:pPr>
                <a:defRPr/>
              </a:pPr>
              <a:t>8/16/2011</a:t>
            </a:fld>
            <a:endParaRPr lang="en-US" dirty="0"/>
          </a:p>
        </p:txBody>
      </p:sp>
      <p:sp>
        <p:nvSpPr>
          <p:cNvPr id="5" name="Footer Placeholder 5"/>
          <p:cNvSpPr>
            <a:spLocks noGrp="1"/>
          </p:cNvSpPr>
          <p:nvPr>
            <p:ph type="ftr" sz="quarter" idx="11"/>
          </p:nvPr>
        </p:nvSpPr>
        <p:spPr/>
        <p:txBody>
          <a:bodyPr/>
          <a:lstStyle>
            <a:lvl1pPr>
              <a:defRPr/>
            </a:lvl1pPr>
          </a:lstStyle>
          <a:p>
            <a:pPr>
              <a:defRPr/>
            </a:pPr>
            <a:endParaRPr lang="en-US" dirty="0"/>
          </a:p>
        </p:txBody>
      </p:sp>
      <p:sp>
        <p:nvSpPr>
          <p:cNvPr id="6" name="Slide Number Placeholder 6"/>
          <p:cNvSpPr>
            <a:spLocks noGrp="1"/>
          </p:cNvSpPr>
          <p:nvPr>
            <p:ph type="sldNum" sz="quarter" idx="12"/>
          </p:nvPr>
        </p:nvSpPr>
        <p:spPr/>
        <p:txBody>
          <a:bodyPr/>
          <a:lstStyle>
            <a:lvl1pPr>
              <a:defRPr/>
            </a:lvl1pPr>
          </a:lstStyle>
          <a:p>
            <a:pPr>
              <a:defRPr/>
            </a:pPr>
            <a:fld id="{26A224FD-7A53-4A9B-9E0D-389EF400300D}" type="slidenum">
              <a:rPr lang="en-US"/>
              <a:pPr>
                <a:defRPr/>
              </a:pPr>
              <a:t>‹#›</a:t>
            </a:fld>
            <a:endParaRPr lang="en-US" dirty="0"/>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8813" y="455613"/>
            <a:ext cx="7824787" cy="1323975"/>
          </a:xfrm>
        </p:spPr>
        <p:txBody>
          <a:bodyPr/>
          <a:lstStyle/>
          <a:p>
            <a:r>
              <a:rPr lang="en-US"/>
              <a:t>Click to edit Master title style</a:t>
            </a:r>
          </a:p>
        </p:txBody>
      </p:sp>
      <p:sp>
        <p:nvSpPr>
          <p:cNvPr id="3" name="Text Placeholder 2"/>
          <p:cNvSpPr>
            <a:spLocks noGrp="1"/>
          </p:cNvSpPr>
          <p:nvPr>
            <p:ph type="body" sz="half" idx="1"/>
          </p:nvPr>
        </p:nvSpPr>
        <p:spPr>
          <a:xfrm>
            <a:off x="2286000" y="2286000"/>
            <a:ext cx="3022600" cy="38401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461000" y="2286000"/>
            <a:ext cx="3022600" cy="38401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pPr>
              <a:defRPr/>
            </a:pPr>
            <a:fld id="{62F3FBAB-3DD0-4635-A890-47D0EC951CB7}" type="datetime1">
              <a:rPr lang="en-US"/>
              <a:pPr>
                <a:defRPr/>
              </a:pPr>
              <a:t>8/16/2011</a:t>
            </a:fld>
            <a:endParaRPr lang="en-US" dirty="0"/>
          </a:p>
        </p:txBody>
      </p:sp>
      <p:sp>
        <p:nvSpPr>
          <p:cNvPr id="6" name="Footer Placeholder 5"/>
          <p:cNvSpPr>
            <a:spLocks noGrp="1"/>
          </p:cNvSpPr>
          <p:nvPr>
            <p:ph type="ftr" sz="quarter" idx="11"/>
          </p:nvPr>
        </p:nvSpPr>
        <p:spPr/>
        <p:txBody>
          <a:bodyPr/>
          <a:lstStyle>
            <a:lvl1pPr>
              <a:defRPr/>
            </a:lvl1pPr>
          </a:lstStyle>
          <a:p>
            <a:pPr>
              <a:defRPr/>
            </a:pPr>
            <a:endParaRPr lang="en-US" dirty="0"/>
          </a:p>
        </p:txBody>
      </p:sp>
      <p:sp>
        <p:nvSpPr>
          <p:cNvPr id="7" name="Slide Number Placeholder 6"/>
          <p:cNvSpPr>
            <a:spLocks noGrp="1"/>
          </p:cNvSpPr>
          <p:nvPr>
            <p:ph type="sldNum" sz="quarter" idx="12"/>
          </p:nvPr>
        </p:nvSpPr>
        <p:spPr/>
        <p:txBody>
          <a:bodyPr/>
          <a:lstStyle>
            <a:lvl1pPr>
              <a:defRPr/>
            </a:lvl1pPr>
          </a:lstStyle>
          <a:p>
            <a:pPr>
              <a:defRPr/>
            </a:pPr>
            <a:fld id="{FB3FFB10-BC07-4760-98F0-E1CA88A65F84}" type="slidenum">
              <a:rPr lang="en-US"/>
              <a:pPr>
                <a:defRPr/>
              </a:pPr>
              <a:t>‹#›</a:t>
            </a:fld>
            <a:endParaRPr lang="en-US" dirty="0"/>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atin typeface="Arial" charset="0"/>
              </a:defRPr>
            </a:lvl1pPr>
          </a:lstStyle>
          <a:p>
            <a:pPr>
              <a:defRPr/>
            </a:pPr>
            <a:endParaRPr lang="en-US" dirty="0"/>
          </a:p>
        </p:txBody>
      </p:sp>
      <p:sp>
        <p:nvSpPr>
          <p:cNvPr id="5" name="Footer Placeholder 4"/>
          <p:cNvSpPr>
            <a:spLocks noGrp="1"/>
          </p:cNvSpPr>
          <p:nvPr>
            <p:ph type="ftr" sz="quarter" idx="11"/>
          </p:nvPr>
        </p:nvSpPr>
        <p:spPr/>
        <p:txBody>
          <a:bodyPr/>
          <a:lstStyle>
            <a:lvl1pPr>
              <a:defRPr>
                <a:latin typeface="Arial" charset="0"/>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atin typeface="Arial" charset="0"/>
              </a:defRPr>
            </a:lvl1pPr>
          </a:lstStyle>
          <a:p>
            <a:pPr>
              <a:defRPr/>
            </a:pPr>
            <a:fld id="{30CEBDA5-2346-44A8-8A54-49D8EB762458}" type="slidenum">
              <a:rPr lang="en-US"/>
              <a:pPr>
                <a:defRPr/>
              </a:pPr>
              <a:t>‹#›</a:t>
            </a:fld>
            <a:endParaRPr lang="en-US" dirty="0"/>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948" y="4406265"/>
            <a:ext cx="7772400" cy="1363028"/>
          </a:xfrm>
        </p:spPr>
        <p:txBody>
          <a:bodyPr anchor="t"/>
          <a:lstStyle>
            <a:lvl1pPr algn="l">
              <a:defRPr sz="3600" b="1" cap="all"/>
            </a:lvl1pPr>
          </a:lstStyle>
          <a:p>
            <a:r>
              <a:rPr lang="en-US" smtClean="0"/>
              <a:t>Click to edit Master title style</a:t>
            </a:r>
            <a:endParaRPr lang="en-US"/>
          </a:p>
        </p:txBody>
      </p:sp>
      <p:sp>
        <p:nvSpPr>
          <p:cNvPr id="3" name="Text Placeholder 2"/>
          <p:cNvSpPr>
            <a:spLocks noGrp="1"/>
          </p:cNvSpPr>
          <p:nvPr>
            <p:ph type="body" idx="1"/>
          </p:nvPr>
        </p:nvSpPr>
        <p:spPr>
          <a:xfrm>
            <a:off x="722948" y="2906078"/>
            <a:ext cx="7772400" cy="1500188"/>
          </a:xfrm>
        </p:spPr>
        <p:txBody>
          <a:bodyPr anchor="b"/>
          <a:lstStyle>
            <a:lvl1pPr marL="0" indent="0">
              <a:buNone/>
              <a:defRPr sz="1800"/>
            </a:lvl1pPr>
            <a:lvl2pPr marL="411468" indent="0">
              <a:buNone/>
              <a:defRPr sz="1600"/>
            </a:lvl2pPr>
            <a:lvl3pPr marL="822936" indent="0">
              <a:buNone/>
              <a:defRPr sz="1400"/>
            </a:lvl3pPr>
            <a:lvl4pPr marL="1234403" indent="0">
              <a:buNone/>
              <a:defRPr sz="1300"/>
            </a:lvl4pPr>
            <a:lvl5pPr marL="1645871" indent="0">
              <a:buNone/>
              <a:defRPr sz="1300"/>
            </a:lvl5pPr>
            <a:lvl6pPr marL="2057339" indent="0">
              <a:buNone/>
              <a:defRPr sz="1300"/>
            </a:lvl6pPr>
            <a:lvl7pPr marL="2468806" indent="0">
              <a:buNone/>
              <a:defRPr sz="1300"/>
            </a:lvl7pPr>
            <a:lvl8pPr marL="2880274" indent="0">
              <a:buNone/>
              <a:defRPr sz="1300"/>
            </a:lvl8pPr>
            <a:lvl9pPr marL="3291741" indent="0">
              <a:buNone/>
              <a:defRPr sz="13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atin typeface="Arial" charset="0"/>
              </a:defRPr>
            </a:lvl1pPr>
          </a:lstStyle>
          <a:p>
            <a:pPr>
              <a:defRPr/>
            </a:pPr>
            <a:endParaRPr lang="en-US" dirty="0"/>
          </a:p>
        </p:txBody>
      </p:sp>
      <p:sp>
        <p:nvSpPr>
          <p:cNvPr id="5" name="Footer Placeholder 4"/>
          <p:cNvSpPr>
            <a:spLocks noGrp="1"/>
          </p:cNvSpPr>
          <p:nvPr>
            <p:ph type="ftr" sz="quarter" idx="11"/>
          </p:nvPr>
        </p:nvSpPr>
        <p:spPr/>
        <p:txBody>
          <a:bodyPr/>
          <a:lstStyle>
            <a:lvl1pPr>
              <a:defRPr>
                <a:latin typeface="Arial" charset="0"/>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atin typeface="Arial" charset="0"/>
              </a:defRPr>
            </a:lvl1pPr>
          </a:lstStyle>
          <a:p>
            <a:pPr>
              <a:defRPr/>
            </a:pPr>
            <a:fld id="{C72EF02B-C58D-4C3F-A152-D1040BAF0527}" type="slidenum">
              <a:rPr lang="en-US"/>
              <a:pPr>
                <a:defRPr/>
              </a:pPr>
              <a:t>‹#›</a:t>
            </a:fld>
            <a:endParaRPr lang="en-US" dirty="0"/>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0249"/>
            <a:ext cx="3817620" cy="4116229"/>
          </a:xfrm>
        </p:spPr>
        <p:txBody>
          <a:bodyPr/>
          <a:lstStyle>
            <a:lvl1pPr>
              <a:defRPr sz="2500"/>
            </a:lvl1pPr>
            <a:lvl2pPr>
              <a:defRPr sz="22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0580" y="1980249"/>
            <a:ext cx="3817620" cy="4116229"/>
          </a:xfrm>
        </p:spPr>
        <p:txBody>
          <a:bodyPr/>
          <a:lstStyle>
            <a:lvl1pPr>
              <a:defRPr sz="2500"/>
            </a:lvl1pPr>
            <a:lvl2pPr>
              <a:defRPr sz="22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atin typeface="Arial" charset="0"/>
              </a:defRPr>
            </a:lvl1pPr>
          </a:lstStyle>
          <a:p>
            <a:pPr>
              <a:defRPr/>
            </a:pPr>
            <a:endParaRPr lang="en-US" dirty="0"/>
          </a:p>
        </p:txBody>
      </p:sp>
      <p:sp>
        <p:nvSpPr>
          <p:cNvPr id="6" name="Footer Placeholder 5"/>
          <p:cNvSpPr>
            <a:spLocks noGrp="1"/>
          </p:cNvSpPr>
          <p:nvPr>
            <p:ph type="ftr" sz="quarter" idx="11"/>
          </p:nvPr>
        </p:nvSpPr>
        <p:spPr/>
        <p:txBody>
          <a:bodyPr/>
          <a:lstStyle>
            <a:lvl1pPr>
              <a:defRPr>
                <a:latin typeface="Arial" charset="0"/>
              </a:defRPr>
            </a:lvl1pPr>
          </a:lstStyle>
          <a:p>
            <a:pPr>
              <a:defRPr/>
            </a:pPr>
            <a:endParaRPr lang="en-US" dirty="0"/>
          </a:p>
        </p:txBody>
      </p:sp>
      <p:sp>
        <p:nvSpPr>
          <p:cNvPr id="7" name="Slide Number Placeholder 6"/>
          <p:cNvSpPr>
            <a:spLocks noGrp="1"/>
          </p:cNvSpPr>
          <p:nvPr>
            <p:ph type="sldNum" sz="quarter" idx="12"/>
          </p:nvPr>
        </p:nvSpPr>
        <p:spPr/>
        <p:txBody>
          <a:bodyPr/>
          <a:lstStyle>
            <a:lvl1pPr>
              <a:defRPr>
                <a:latin typeface="Arial" charset="0"/>
              </a:defRPr>
            </a:lvl1pPr>
          </a:lstStyle>
          <a:p>
            <a:pPr>
              <a:defRPr/>
            </a:pPr>
            <a:fld id="{B3042B32-AD30-46CE-9662-F44B58C8207E}" type="slidenum">
              <a:rPr lang="en-US"/>
              <a:pPr>
                <a:defRPr/>
              </a:pPr>
              <a:t>‹#›</a:t>
            </a:fld>
            <a:endParaRPr lang="en-US" dirty="0"/>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3" y="1534478"/>
            <a:ext cx="4040505" cy="640080"/>
          </a:xfrm>
        </p:spPr>
        <p:txBody>
          <a:bodyPr anchor="b"/>
          <a:lstStyle>
            <a:lvl1pPr marL="0" indent="0">
              <a:buNone/>
              <a:defRPr sz="2200" b="1"/>
            </a:lvl1pPr>
            <a:lvl2pPr marL="411468" indent="0">
              <a:buNone/>
              <a:defRPr sz="1800" b="1"/>
            </a:lvl2pPr>
            <a:lvl3pPr marL="822936" indent="0">
              <a:buNone/>
              <a:defRPr sz="1600" b="1"/>
            </a:lvl3pPr>
            <a:lvl4pPr marL="1234403" indent="0">
              <a:buNone/>
              <a:defRPr sz="1400" b="1"/>
            </a:lvl4pPr>
            <a:lvl5pPr marL="1645871" indent="0">
              <a:buNone/>
              <a:defRPr sz="1400" b="1"/>
            </a:lvl5pPr>
            <a:lvl6pPr marL="2057339" indent="0">
              <a:buNone/>
              <a:defRPr sz="1400" b="1"/>
            </a:lvl6pPr>
            <a:lvl7pPr marL="2468806" indent="0">
              <a:buNone/>
              <a:defRPr sz="1400" b="1"/>
            </a:lvl7pPr>
            <a:lvl8pPr marL="2880274" indent="0">
              <a:buNone/>
              <a:defRPr sz="1400" b="1"/>
            </a:lvl8pPr>
            <a:lvl9pPr marL="3291741" indent="0">
              <a:buNone/>
              <a:defRPr sz="1400" b="1"/>
            </a:lvl9pPr>
          </a:lstStyle>
          <a:p>
            <a:pPr lvl="0"/>
            <a:r>
              <a:rPr lang="en-US" smtClean="0"/>
              <a:t>Click to edit Master text styles</a:t>
            </a:r>
          </a:p>
        </p:txBody>
      </p:sp>
      <p:sp>
        <p:nvSpPr>
          <p:cNvPr id="4" name="Content Placeholder 3"/>
          <p:cNvSpPr>
            <a:spLocks noGrp="1"/>
          </p:cNvSpPr>
          <p:nvPr>
            <p:ph sz="half" idx="2"/>
          </p:nvPr>
        </p:nvSpPr>
        <p:spPr>
          <a:xfrm>
            <a:off x="457203" y="2174560"/>
            <a:ext cx="4040505" cy="3951923"/>
          </a:xfrm>
        </p:spPr>
        <p:txBody>
          <a:bodyPr/>
          <a:lstStyle>
            <a:lvl1pPr>
              <a:defRPr sz="22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4870" y="1534478"/>
            <a:ext cx="4041933" cy="640080"/>
          </a:xfrm>
        </p:spPr>
        <p:txBody>
          <a:bodyPr anchor="b"/>
          <a:lstStyle>
            <a:lvl1pPr marL="0" indent="0">
              <a:buNone/>
              <a:defRPr sz="2200" b="1"/>
            </a:lvl1pPr>
            <a:lvl2pPr marL="411468" indent="0">
              <a:buNone/>
              <a:defRPr sz="1800" b="1"/>
            </a:lvl2pPr>
            <a:lvl3pPr marL="822936" indent="0">
              <a:buNone/>
              <a:defRPr sz="1600" b="1"/>
            </a:lvl3pPr>
            <a:lvl4pPr marL="1234403" indent="0">
              <a:buNone/>
              <a:defRPr sz="1400" b="1"/>
            </a:lvl4pPr>
            <a:lvl5pPr marL="1645871" indent="0">
              <a:buNone/>
              <a:defRPr sz="1400" b="1"/>
            </a:lvl5pPr>
            <a:lvl6pPr marL="2057339" indent="0">
              <a:buNone/>
              <a:defRPr sz="1400" b="1"/>
            </a:lvl6pPr>
            <a:lvl7pPr marL="2468806" indent="0">
              <a:buNone/>
              <a:defRPr sz="1400" b="1"/>
            </a:lvl7pPr>
            <a:lvl8pPr marL="2880274" indent="0">
              <a:buNone/>
              <a:defRPr sz="1400" b="1"/>
            </a:lvl8pPr>
            <a:lvl9pPr marL="3291741" indent="0">
              <a:buNone/>
              <a:defRPr sz="1400" b="1"/>
            </a:lvl9pPr>
          </a:lstStyle>
          <a:p>
            <a:pPr lvl="0"/>
            <a:r>
              <a:rPr lang="en-US" smtClean="0"/>
              <a:t>Click to edit Master text styles</a:t>
            </a:r>
          </a:p>
        </p:txBody>
      </p:sp>
      <p:sp>
        <p:nvSpPr>
          <p:cNvPr id="6" name="Content Placeholder 5"/>
          <p:cNvSpPr>
            <a:spLocks noGrp="1"/>
          </p:cNvSpPr>
          <p:nvPr>
            <p:ph sz="quarter" idx="4"/>
          </p:nvPr>
        </p:nvSpPr>
        <p:spPr>
          <a:xfrm>
            <a:off x="4644870" y="2174560"/>
            <a:ext cx="4041933" cy="3951923"/>
          </a:xfrm>
        </p:spPr>
        <p:txBody>
          <a:bodyPr/>
          <a:lstStyle>
            <a:lvl1pPr>
              <a:defRPr sz="22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atin typeface="Arial" charset="0"/>
              </a:defRPr>
            </a:lvl1pPr>
          </a:lstStyle>
          <a:p>
            <a:pPr>
              <a:defRPr/>
            </a:pPr>
            <a:endParaRPr lang="en-US" dirty="0"/>
          </a:p>
        </p:txBody>
      </p:sp>
      <p:sp>
        <p:nvSpPr>
          <p:cNvPr id="8" name="Footer Placeholder 7"/>
          <p:cNvSpPr>
            <a:spLocks noGrp="1"/>
          </p:cNvSpPr>
          <p:nvPr>
            <p:ph type="ftr" sz="quarter" idx="11"/>
          </p:nvPr>
        </p:nvSpPr>
        <p:spPr/>
        <p:txBody>
          <a:bodyPr/>
          <a:lstStyle>
            <a:lvl1pPr>
              <a:defRPr>
                <a:latin typeface="Arial" charset="0"/>
              </a:defRPr>
            </a:lvl1pPr>
          </a:lstStyle>
          <a:p>
            <a:pPr>
              <a:defRPr/>
            </a:pPr>
            <a:endParaRPr lang="en-US" dirty="0"/>
          </a:p>
        </p:txBody>
      </p:sp>
      <p:sp>
        <p:nvSpPr>
          <p:cNvPr id="9" name="Slide Number Placeholder 8"/>
          <p:cNvSpPr>
            <a:spLocks noGrp="1"/>
          </p:cNvSpPr>
          <p:nvPr>
            <p:ph type="sldNum" sz="quarter" idx="12"/>
          </p:nvPr>
        </p:nvSpPr>
        <p:spPr/>
        <p:txBody>
          <a:bodyPr/>
          <a:lstStyle>
            <a:lvl1pPr>
              <a:defRPr>
                <a:latin typeface="Arial" charset="0"/>
              </a:defRPr>
            </a:lvl1pPr>
          </a:lstStyle>
          <a:p>
            <a:pPr>
              <a:defRPr/>
            </a:pPr>
            <a:fld id="{5ED20DB6-A848-430E-9D52-5C2BE296EF6C}" type="slidenum">
              <a:rPr lang="en-US"/>
              <a:pPr>
                <a:defRPr/>
              </a:pPr>
              <a:t>‹#›</a:t>
            </a:fld>
            <a:endParaRPr lang="en-US" dirty="0"/>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atin typeface="Arial" charset="0"/>
              </a:defRPr>
            </a:lvl1pPr>
          </a:lstStyle>
          <a:p>
            <a:pPr>
              <a:defRPr/>
            </a:pPr>
            <a:endParaRPr lang="en-US" dirty="0"/>
          </a:p>
        </p:txBody>
      </p:sp>
      <p:sp>
        <p:nvSpPr>
          <p:cNvPr id="4" name="Footer Placeholder 3"/>
          <p:cNvSpPr>
            <a:spLocks noGrp="1"/>
          </p:cNvSpPr>
          <p:nvPr>
            <p:ph type="ftr" sz="quarter" idx="11"/>
          </p:nvPr>
        </p:nvSpPr>
        <p:spPr/>
        <p:txBody>
          <a:bodyPr/>
          <a:lstStyle>
            <a:lvl1pPr>
              <a:defRPr>
                <a:latin typeface="Arial" charset="0"/>
              </a:defRPr>
            </a:lvl1pPr>
          </a:lstStyle>
          <a:p>
            <a:pPr>
              <a:defRPr/>
            </a:pPr>
            <a:endParaRPr lang="en-US" dirty="0"/>
          </a:p>
        </p:txBody>
      </p:sp>
      <p:sp>
        <p:nvSpPr>
          <p:cNvPr id="5" name="Slide Number Placeholder 4"/>
          <p:cNvSpPr>
            <a:spLocks noGrp="1"/>
          </p:cNvSpPr>
          <p:nvPr>
            <p:ph type="sldNum" sz="quarter" idx="12"/>
          </p:nvPr>
        </p:nvSpPr>
        <p:spPr/>
        <p:txBody>
          <a:bodyPr/>
          <a:lstStyle>
            <a:lvl1pPr>
              <a:defRPr>
                <a:latin typeface="Arial" charset="0"/>
              </a:defRPr>
            </a:lvl1pPr>
          </a:lstStyle>
          <a:p>
            <a:pPr>
              <a:defRPr/>
            </a:pPr>
            <a:fld id="{443DB543-184E-4F17-A617-54E918925FAD}"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3"/>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5"/>
            <a:ext cx="7772400" cy="1500187"/>
          </a:xfrm>
        </p:spPr>
        <p:txBody>
          <a:bodyPr anchor="b"/>
          <a:lstStyle>
            <a:lvl1pPr marL="0" indent="0">
              <a:buNone/>
              <a:defRPr sz="2000"/>
            </a:lvl1pPr>
            <a:lvl2pPr marL="457187" indent="0">
              <a:buNone/>
              <a:defRPr sz="1800"/>
            </a:lvl2pPr>
            <a:lvl3pPr marL="914373" indent="0">
              <a:buNone/>
              <a:defRPr sz="1600"/>
            </a:lvl3pPr>
            <a:lvl4pPr marL="1371560" indent="0">
              <a:buNone/>
              <a:defRPr sz="1400"/>
            </a:lvl4pPr>
            <a:lvl5pPr marL="1828746" indent="0">
              <a:buNone/>
              <a:defRPr sz="1400"/>
            </a:lvl5pPr>
            <a:lvl6pPr marL="2285933" indent="0">
              <a:buNone/>
              <a:defRPr sz="1400"/>
            </a:lvl6pPr>
            <a:lvl7pPr marL="2743119" indent="0">
              <a:buNone/>
              <a:defRPr sz="1400"/>
            </a:lvl7pPr>
            <a:lvl8pPr marL="3200304" indent="0">
              <a:buNone/>
              <a:defRPr sz="1400"/>
            </a:lvl8pPr>
            <a:lvl9pPr marL="3657489"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C2C67C16-CF09-45B7-8337-B432E7E449BE}" type="datetime1">
              <a:rPr lang="en-US"/>
              <a:pPr>
                <a:defRPr/>
              </a:pPr>
              <a:t>8/16/2011</a:t>
            </a:fld>
            <a:endParaRPr lang="en-US" dirty="0"/>
          </a:p>
        </p:txBody>
      </p:sp>
      <p:sp>
        <p:nvSpPr>
          <p:cNvPr id="5" name="Slide Number Placeholder 5"/>
          <p:cNvSpPr>
            <a:spLocks noGrp="1"/>
          </p:cNvSpPr>
          <p:nvPr>
            <p:ph type="sldNum" sz="quarter" idx="11"/>
          </p:nvPr>
        </p:nvSpPr>
        <p:spPr/>
        <p:txBody>
          <a:bodyPr/>
          <a:lstStyle>
            <a:lvl1pPr>
              <a:defRPr/>
            </a:lvl1pPr>
          </a:lstStyle>
          <a:p>
            <a:pPr>
              <a:defRPr/>
            </a:pPr>
            <a:fld id="{13CF4E47-E17C-46E4-8A92-DCDAC3A71303}" type="slidenum">
              <a:rPr lang="en-US"/>
              <a:pPr>
                <a:defRPr/>
              </a:pPr>
              <a:t>‹#›</a:t>
            </a:fld>
            <a:endParaRPr lang="en-US" dirty="0"/>
          </a:p>
        </p:txBody>
      </p:sp>
      <p:sp>
        <p:nvSpPr>
          <p:cNvPr id="6" name="Footer Placeholder 4"/>
          <p:cNvSpPr>
            <a:spLocks noGrp="1"/>
          </p:cNvSpPr>
          <p:nvPr>
            <p:ph type="ftr" sz="quarter" idx="12"/>
          </p:nvPr>
        </p:nvSpPr>
        <p:spPr/>
        <p:txBody>
          <a:bodyPr/>
          <a:lstStyle>
            <a:lvl1pPr>
              <a:defRPr/>
            </a:lvl1pPr>
          </a:lstStyle>
          <a:p>
            <a:pPr>
              <a:defRPr/>
            </a:pPr>
            <a:endParaRPr lang="en-US"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atin typeface="Arial" charset="0"/>
              </a:defRPr>
            </a:lvl1pPr>
          </a:lstStyle>
          <a:p>
            <a:pPr>
              <a:defRPr/>
            </a:pPr>
            <a:endParaRPr lang="en-US" dirty="0"/>
          </a:p>
        </p:txBody>
      </p:sp>
      <p:sp>
        <p:nvSpPr>
          <p:cNvPr id="3" name="Footer Placeholder 2"/>
          <p:cNvSpPr>
            <a:spLocks noGrp="1"/>
          </p:cNvSpPr>
          <p:nvPr>
            <p:ph type="ftr" sz="quarter" idx="11"/>
          </p:nvPr>
        </p:nvSpPr>
        <p:spPr/>
        <p:txBody>
          <a:bodyPr/>
          <a:lstStyle>
            <a:lvl1pPr>
              <a:defRPr>
                <a:latin typeface="Arial" charset="0"/>
              </a:defRPr>
            </a:lvl1pPr>
          </a:lstStyle>
          <a:p>
            <a:pPr>
              <a:defRPr/>
            </a:pPr>
            <a:endParaRPr lang="en-US" dirty="0"/>
          </a:p>
        </p:txBody>
      </p:sp>
      <p:sp>
        <p:nvSpPr>
          <p:cNvPr id="4" name="Slide Number Placeholder 3"/>
          <p:cNvSpPr>
            <a:spLocks noGrp="1"/>
          </p:cNvSpPr>
          <p:nvPr>
            <p:ph type="sldNum" sz="quarter" idx="12"/>
          </p:nvPr>
        </p:nvSpPr>
        <p:spPr/>
        <p:txBody>
          <a:bodyPr/>
          <a:lstStyle>
            <a:lvl1pPr>
              <a:defRPr>
                <a:latin typeface="Arial" charset="0"/>
              </a:defRPr>
            </a:lvl1pPr>
          </a:lstStyle>
          <a:p>
            <a:pPr>
              <a:defRPr/>
            </a:pPr>
            <a:fld id="{FBE4A1EC-A5E3-425A-B220-069657F89F1A}" type="slidenum">
              <a:rPr lang="en-US"/>
              <a:pPr>
                <a:defRPr/>
              </a:pPr>
              <a:t>‹#›</a:t>
            </a:fld>
            <a:endParaRPr lang="en-US" dirty="0"/>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2895"/>
            <a:ext cx="3008948" cy="1161573"/>
          </a:xfrm>
        </p:spPr>
        <p:txBody>
          <a:bodyPr anchor="b"/>
          <a:lstStyle>
            <a:lvl1pPr algn="l">
              <a:defRPr sz="1800" b="1"/>
            </a:lvl1pPr>
          </a:lstStyle>
          <a:p>
            <a:r>
              <a:rPr lang="en-US" smtClean="0"/>
              <a:t>Click to edit Master title style</a:t>
            </a:r>
            <a:endParaRPr lang="en-US"/>
          </a:p>
        </p:txBody>
      </p:sp>
      <p:sp>
        <p:nvSpPr>
          <p:cNvPr id="3" name="Content Placeholder 2"/>
          <p:cNvSpPr>
            <a:spLocks noGrp="1"/>
          </p:cNvSpPr>
          <p:nvPr>
            <p:ph idx="1"/>
          </p:nvPr>
        </p:nvSpPr>
        <p:spPr>
          <a:xfrm>
            <a:off x="3574733" y="272892"/>
            <a:ext cx="5112068" cy="5853588"/>
          </a:xfrm>
        </p:spPr>
        <p:txBody>
          <a:bodyPr/>
          <a:lstStyle>
            <a:lvl1pPr>
              <a:defRPr sz="2900"/>
            </a:lvl1pPr>
            <a:lvl2pPr>
              <a:defRPr sz="2500"/>
            </a:lvl2pPr>
            <a:lvl3pPr>
              <a:defRPr sz="22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4468"/>
            <a:ext cx="3008948" cy="4692015"/>
          </a:xfrm>
        </p:spPr>
        <p:txBody>
          <a:bodyPr/>
          <a:lstStyle>
            <a:lvl1pPr marL="0" indent="0">
              <a:buNone/>
              <a:defRPr sz="1300"/>
            </a:lvl1pPr>
            <a:lvl2pPr marL="411468" indent="0">
              <a:buNone/>
              <a:defRPr sz="1100"/>
            </a:lvl2pPr>
            <a:lvl3pPr marL="822936" indent="0">
              <a:buNone/>
              <a:defRPr sz="900"/>
            </a:lvl3pPr>
            <a:lvl4pPr marL="1234403" indent="0">
              <a:buNone/>
              <a:defRPr sz="800"/>
            </a:lvl4pPr>
            <a:lvl5pPr marL="1645871" indent="0">
              <a:buNone/>
              <a:defRPr sz="800"/>
            </a:lvl5pPr>
            <a:lvl6pPr marL="2057339" indent="0">
              <a:buNone/>
              <a:defRPr sz="800"/>
            </a:lvl6pPr>
            <a:lvl7pPr marL="2468806" indent="0">
              <a:buNone/>
              <a:defRPr sz="800"/>
            </a:lvl7pPr>
            <a:lvl8pPr marL="2880274" indent="0">
              <a:buNone/>
              <a:defRPr sz="800"/>
            </a:lvl8pPr>
            <a:lvl9pPr marL="3291741" indent="0">
              <a:buNone/>
              <a:defRPr sz="8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atin typeface="Arial" charset="0"/>
              </a:defRPr>
            </a:lvl1pPr>
          </a:lstStyle>
          <a:p>
            <a:pPr>
              <a:defRPr/>
            </a:pPr>
            <a:endParaRPr lang="en-US" dirty="0"/>
          </a:p>
        </p:txBody>
      </p:sp>
      <p:sp>
        <p:nvSpPr>
          <p:cNvPr id="6" name="Footer Placeholder 5"/>
          <p:cNvSpPr>
            <a:spLocks noGrp="1"/>
          </p:cNvSpPr>
          <p:nvPr>
            <p:ph type="ftr" sz="quarter" idx="11"/>
          </p:nvPr>
        </p:nvSpPr>
        <p:spPr/>
        <p:txBody>
          <a:bodyPr/>
          <a:lstStyle>
            <a:lvl1pPr>
              <a:defRPr>
                <a:latin typeface="Arial" charset="0"/>
              </a:defRPr>
            </a:lvl1pPr>
          </a:lstStyle>
          <a:p>
            <a:pPr>
              <a:defRPr/>
            </a:pPr>
            <a:endParaRPr lang="en-US" dirty="0"/>
          </a:p>
        </p:txBody>
      </p:sp>
      <p:sp>
        <p:nvSpPr>
          <p:cNvPr id="7" name="Slide Number Placeholder 6"/>
          <p:cNvSpPr>
            <a:spLocks noGrp="1"/>
          </p:cNvSpPr>
          <p:nvPr>
            <p:ph type="sldNum" sz="quarter" idx="12"/>
          </p:nvPr>
        </p:nvSpPr>
        <p:spPr/>
        <p:txBody>
          <a:bodyPr/>
          <a:lstStyle>
            <a:lvl1pPr>
              <a:defRPr>
                <a:latin typeface="Arial" charset="0"/>
              </a:defRPr>
            </a:lvl1pPr>
          </a:lstStyle>
          <a:p>
            <a:pPr>
              <a:defRPr/>
            </a:pPr>
            <a:fld id="{3643B0EC-9EAE-45DC-83E8-E0C1DA26593F}" type="slidenum">
              <a:rPr lang="en-US"/>
              <a:pPr>
                <a:defRPr/>
              </a:pPr>
              <a:t>‹#›</a:t>
            </a:fld>
            <a:endParaRPr lang="en-US" dirty="0"/>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1653" y="4800600"/>
            <a:ext cx="5486400" cy="567214"/>
          </a:xfrm>
        </p:spPr>
        <p:txBody>
          <a:bodyPr anchor="b"/>
          <a:lstStyle>
            <a:lvl1pPr algn="l">
              <a:defRPr sz="1800" b="1"/>
            </a:lvl1pPr>
          </a:lstStyle>
          <a:p>
            <a:r>
              <a:rPr lang="en-US" smtClean="0"/>
              <a:t>Click to edit Master title style</a:t>
            </a:r>
            <a:endParaRPr lang="en-US"/>
          </a:p>
        </p:txBody>
      </p:sp>
      <p:sp>
        <p:nvSpPr>
          <p:cNvPr id="3" name="Picture Placeholder 2"/>
          <p:cNvSpPr>
            <a:spLocks noGrp="1"/>
          </p:cNvSpPr>
          <p:nvPr>
            <p:ph type="pic" idx="1"/>
          </p:nvPr>
        </p:nvSpPr>
        <p:spPr>
          <a:xfrm>
            <a:off x="1791653" y="612934"/>
            <a:ext cx="5486400" cy="4114800"/>
          </a:xfrm>
        </p:spPr>
        <p:txBody>
          <a:bodyPr/>
          <a:lstStyle>
            <a:lvl1pPr marL="0" indent="0">
              <a:buNone/>
              <a:defRPr sz="2900"/>
            </a:lvl1pPr>
            <a:lvl2pPr marL="411468" indent="0">
              <a:buNone/>
              <a:defRPr sz="2500"/>
            </a:lvl2pPr>
            <a:lvl3pPr marL="822936" indent="0">
              <a:buNone/>
              <a:defRPr sz="2200"/>
            </a:lvl3pPr>
            <a:lvl4pPr marL="1234403" indent="0">
              <a:buNone/>
              <a:defRPr sz="1800"/>
            </a:lvl4pPr>
            <a:lvl5pPr marL="1645871" indent="0">
              <a:buNone/>
              <a:defRPr sz="1800"/>
            </a:lvl5pPr>
            <a:lvl6pPr marL="2057339" indent="0">
              <a:buNone/>
              <a:defRPr sz="1800"/>
            </a:lvl6pPr>
            <a:lvl7pPr marL="2468806" indent="0">
              <a:buNone/>
              <a:defRPr sz="1800"/>
            </a:lvl7pPr>
            <a:lvl8pPr marL="2880274" indent="0">
              <a:buNone/>
              <a:defRPr sz="1800"/>
            </a:lvl8pPr>
            <a:lvl9pPr marL="3291741" indent="0">
              <a:buNone/>
              <a:defRPr sz="1800"/>
            </a:lvl9pPr>
          </a:lstStyle>
          <a:p>
            <a:pPr lvl="0"/>
            <a:endParaRPr lang="en-US" noProof="0" dirty="0" smtClean="0"/>
          </a:p>
        </p:txBody>
      </p:sp>
      <p:sp>
        <p:nvSpPr>
          <p:cNvPr id="4" name="Text Placeholder 3"/>
          <p:cNvSpPr>
            <a:spLocks noGrp="1"/>
          </p:cNvSpPr>
          <p:nvPr>
            <p:ph type="body" sz="half" idx="2"/>
          </p:nvPr>
        </p:nvSpPr>
        <p:spPr>
          <a:xfrm>
            <a:off x="1791653" y="5367814"/>
            <a:ext cx="5486400" cy="804386"/>
          </a:xfrm>
        </p:spPr>
        <p:txBody>
          <a:bodyPr/>
          <a:lstStyle>
            <a:lvl1pPr marL="0" indent="0">
              <a:buNone/>
              <a:defRPr sz="1300"/>
            </a:lvl1pPr>
            <a:lvl2pPr marL="411468" indent="0">
              <a:buNone/>
              <a:defRPr sz="1100"/>
            </a:lvl2pPr>
            <a:lvl3pPr marL="822936" indent="0">
              <a:buNone/>
              <a:defRPr sz="900"/>
            </a:lvl3pPr>
            <a:lvl4pPr marL="1234403" indent="0">
              <a:buNone/>
              <a:defRPr sz="800"/>
            </a:lvl4pPr>
            <a:lvl5pPr marL="1645871" indent="0">
              <a:buNone/>
              <a:defRPr sz="800"/>
            </a:lvl5pPr>
            <a:lvl6pPr marL="2057339" indent="0">
              <a:buNone/>
              <a:defRPr sz="800"/>
            </a:lvl6pPr>
            <a:lvl7pPr marL="2468806" indent="0">
              <a:buNone/>
              <a:defRPr sz="800"/>
            </a:lvl7pPr>
            <a:lvl8pPr marL="2880274" indent="0">
              <a:buNone/>
              <a:defRPr sz="800"/>
            </a:lvl8pPr>
            <a:lvl9pPr marL="3291741" indent="0">
              <a:buNone/>
              <a:defRPr sz="8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atin typeface="Arial" charset="0"/>
              </a:defRPr>
            </a:lvl1pPr>
          </a:lstStyle>
          <a:p>
            <a:pPr>
              <a:defRPr/>
            </a:pPr>
            <a:endParaRPr lang="en-US" dirty="0"/>
          </a:p>
        </p:txBody>
      </p:sp>
      <p:sp>
        <p:nvSpPr>
          <p:cNvPr id="6" name="Footer Placeholder 5"/>
          <p:cNvSpPr>
            <a:spLocks noGrp="1"/>
          </p:cNvSpPr>
          <p:nvPr>
            <p:ph type="ftr" sz="quarter" idx="11"/>
          </p:nvPr>
        </p:nvSpPr>
        <p:spPr/>
        <p:txBody>
          <a:bodyPr/>
          <a:lstStyle>
            <a:lvl1pPr>
              <a:defRPr>
                <a:latin typeface="Arial" charset="0"/>
              </a:defRPr>
            </a:lvl1pPr>
          </a:lstStyle>
          <a:p>
            <a:pPr>
              <a:defRPr/>
            </a:pPr>
            <a:endParaRPr lang="en-US" dirty="0"/>
          </a:p>
        </p:txBody>
      </p:sp>
      <p:sp>
        <p:nvSpPr>
          <p:cNvPr id="7" name="Slide Number Placeholder 6"/>
          <p:cNvSpPr>
            <a:spLocks noGrp="1"/>
          </p:cNvSpPr>
          <p:nvPr>
            <p:ph type="sldNum" sz="quarter" idx="12"/>
          </p:nvPr>
        </p:nvSpPr>
        <p:spPr/>
        <p:txBody>
          <a:bodyPr/>
          <a:lstStyle>
            <a:lvl1pPr>
              <a:defRPr>
                <a:latin typeface="Arial" charset="0"/>
              </a:defRPr>
            </a:lvl1pPr>
          </a:lstStyle>
          <a:p>
            <a:pPr>
              <a:defRPr/>
            </a:pPr>
            <a:fld id="{0C2D0504-99F5-4AF1-9AF4-5BA4FCD871C7}" type="slidenum">
              <a:rPr lang="en-US"/>
              <a:pPr>
                <a:defRPr/>
              </a:pPr>
              <a:t>‹#›</a:t>
            </a:fld>
            <a:endParaRPr lang="en-US" dirty="0"/>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atin typeface="Arial" charset="0"/>
              </a:defRPr>
            </a:lvl1pPr>
          </a:lstStyle>
          <a:p>
            <a:pPr>
              <a:defRPr/>
            </a:pPr>
            <a:endParaRPr lang="en-US" dirty="0"/>
          </a:p>
        </p:txBody>
      </p:sp>
      <p:sp>
        <p:nvSpPr>
          <p:cNvPr id="5" name="Footer Placeholder 4"/>
          <p:cNvSpPr>
            <a:spLocks noGrp="1"/>
          </p:cNvSpPr>
          <p:nvPr>
            <p:ph type="ftr" sz="quarter" idx="11"/>
          </p:nvPr>
        </p:nvSpPr>
        <p:spPr/>
        <p:txBody>
          <a:bodyPr/>
          <a:lstStyle>
            <a:lvl1pPr>
              <a:defRPr>
                <a:latin typeface="Arial" charset="0"/>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atin typeface="Arial" charset="0"/>
              </a:defRPr>
            </a:lvl1pPr>
          </a:lstStyle>
          <a:p>
            <a:pPr>
              <a:defRPr/>
            </a:pPr>
            <a:fld id="{3C09011C-2A72-4E2E-93A0-6F8496CB6AEA}" type="slidenum">
              <a:rPr lang="en-US"/>
              <a:pPr>
                <a:defRPr/>
              </a:pPr>
              <a:t>‹#›</a:t>
            </a:fld>
            <a:endParaRPr lang="en-US" dirty="0"/>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8649"/>
            <a:ext cx="1943100" cy="5487829"/>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8649"/>
            <a:ext cx="5692140" cy="54878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atin typeface="Arial" charset="0"/>
              </a:defRPr>
            </a:lvl1pPr>
          </a:lstStyle>
          <a:p>
            <a:pPr>
              <a:defRPr/>
            </a:pPr>
            <a:endParaRPr lang="en-US" dirty="0"/>
          </a:p>
        </p:txBody>
      </p:sp>
      <p:sp>
        <p:nvSpPr>
          <p:cNvPr id="5" name="Footer Placeholder 4"/>
          <p:cNvSpPr>
            <a:spLocks noGrp="1"/>
          </p:cNvSpPr>
          <p:nvPr>
            <p:ph type="ftr" sz="quarter" idx="11"/>
          </p:nvPr>
        </p:nvSpPr>
        <p:spPr/>
        <p:txBody>
          <a:bodyPr/>
          <a:lstStyle>
            <a:lvl1pPr>
              <a:defRPr>
                <a:latin typeface="Arial" charset="0"/>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atin typeface="Arial" charset="0"/>
              </a:defRPr>
            </a:lvl1pPr>
          </a:lstStyle>
          <a:p>
            <a:pPr>
              <a:defRPr/>
            </a:pPr>
            <a:fld id="{78CF064E-9013-4966-BD13-D18CB0A572FF}" type="slidenum">
              <a:rPr lang="en-US"/>
              <a:pPr>
                <a:defRPr/>
              </a:pPr>
              <a:t>‹#›</a:t>
            </a:fld>
            <a:endParaRPr lang="en-US" dirty="0"/>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defTabSz="457187">
              <a:defRPr>
                <a:latin typeface="Arial" charset="0"/>
                <a:ea typeface="ＭＳ Ｐゴシック" charset="-128"/>
                <a:cs typeface="+mn-cs"/>
              </a:defRPr>
            </a:lvl1pPr>
          </a:lstStyle>
          <a:p>
            <a:pPr>
              <a:defRPr/>
            </a:pPr>
            <a:endParaRPr lang="en-US" dirty="0"/>
          </a:p>
        </p:txBody>
      </p:sp>
      <p:sp>
        <p:nvSpPr>
          <p:cNvPr id="5" name="Footer Placeholder 4"/>
          <p:cNvSpPr>
            <a:spLocks noGrp="1"/>
          </p:cNvSpPr>
          <p:nvPr>
            <p:ph type="ftr" sz="quarter" idx="11"/>
          </p:nvPr>
        </p:nvSpPr>
        <p:spPr/>
        <p:txBody>
          <a:bodyPr/>
          <a:lstStyle>
            <a:lvl1pPr defTabSz="457187">
              <a:defRPr>
                <a:latin typeface="Arial" charset="0"/>
                <a:ea typeface="ＭＳ Ｐゴシック" charset="-128"/>
                <a:cs typeface="+mn-cs"/>
              </a:defRPr>
            </a:lvl1pPr>
          </a:lstStyle>
          <a:p>
            <a:pPr>
              <a:defRPr/>
            </a:pPr>
            <a:endParaRPr lang="en-US" dirty="0"/>
          </a:p>
        </p:txBody>
      </p:sp>
      <p:sp>
        <p:nvSpPr>
          <p:cNvPr id="6" name="Slide Number Placeholder 5"/>
          <p:cNvSpPr>
            <a:spLocks noGrp="1"/>
          </p:cNvSpPr>
          <p:nvPr>
            <p:ph type="sldNum" sz="quarter" idx="12"/>
          </p:nvPr>
        </p:nvSpPr>
        <p:spPr/>
        <p:txBody>
          <a:bodyPr/>
          <a:lstStyle>
            <a:lvl1pPr defTabSz="457187">
              <a:defRPr>
                <a:latin typeface="Arial" charset="0"/>
                <a:ea typeface="ＭＳ Ｐゴシック" charset="-128"/>
                <a:cs typeface="+mn-cs"/>
              </a:defRPr>
            </a:lvl1pPr>
          </a:lstStyle>
          <a:p>
            <a:pPr>
              <a:defRPr/>
            </a:pPr>
            <a:fld id="{F0B3C1E3-53B0-40CF-9989-FFEF90E7EB56}" type="slidenum">
              <a:rPr lang="en-US"/>
              <a:pPr>
                <a:defRPr/>
              </a:pPr>
              <a:t>‹#›</a:t>
            </a:fld>
            <a:endParaRPr lang="en-US" dirty="0"/>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948" y="4406265"/>
            <a:ext cx="7772400" cy="1363028"/>
          </a:xfrm>
        </p:spPr>
        <p:txBody>
          <a:bodyPr anchor="t"/>
          <a:lstStyle>
            <a:lvl1pPr algn="l">
              <a:defRPr sz="3600" b="1" cap="all"/>
            </a:lvl1pPr>
          </a:lstStyle>
          <a:p>
            <a:r>
              <a:rPr lang="en-US" smtClean="0"/>
              <a:t>Click to edit Master title style</a:t>
            </a:r>
            <a:endParaRPr lang="en-US"/>
          </a:p>
        </p:txBody>
      </p:sp>
      <p:sp>
        <p:nvSpPr>
          <p:cNvPr id="3" name="Text Placeholder 2"/>
          <p:cNvSpPr>
            <a:spLocks noGrp="1"/>
          </p:cNvSpPr>
          <p:nvPr>
            <p:ph type="body" idx="1"/>
          </p:nvPr>
        </p:nvSpPr>
        <p:spPr>
          <a:xfrm>
            <a:off x="722948" y="2906078"/>
            <a:ext cx="7772400" cy="1500188"/>
          </a:xfrm>
        </p:spPr>
        <p:txBody>
          <a:bodyPr anchor="b"/>
          <a:lstStyle>
            <a:lvl1pPr marL="0" indent="0">
              <a:buNone/>
              <a:defRPr sz="1800"/>
            </a:lvl1pPr>
            <a:lvl2pPr marL="411480" indent="0">
              <a:buNone/>
              <a:defRPr sz="1600"/>
            </a:lvl2pPr>
            <a:lvl3pPr marL="822960" indent="0">
              <a:buNone/>
              <a:defRPr sz="1400"/>
            </a:lvl3pPr>
            <a:lvl4pPr marL="1234440" indent="0">
              <a:buNone/>
              <a:defRPr sz="1300"/>
            </a:lvl4pPr>
            <a:lvl5pPr marL="1645920" indent="0">
              <a:buNone/>
              <a:defRPr sz="1300"/>
            </a:lvl5pPr>
            <a:lvl6pPr marL="2057400" indent="0">
              <a:buNone/>
              <a:defRPr sz="1300"/>
            </a:lvl6pPr>
            <a:lvl7pPr marL="2468880" indent="0">
              <a:buNone/>
              <a:defRPr sz="1300"/>
            </a:lvl7pPr>
            <a:lvl8pPr marL="2880360" indent="0">
              <a:buNone/>
              <a:defRPr sz="1300"/>
            </a:lvl8pPr>
            <a:lvl9pPr marL="3291840" indent="0">
              <a:buNone/>
              <a:defRPr sz="13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defTabSz="457187">
              <a:defRPr>
                <a:latin typeface="Arial" charset="0"/>
                <a:ea typeface="ＭＳ Ｐゴシック" charset="-128"/>
                <a:cs typeface="+mn-cs"/>
              </a:defRPr>
            </a:lvl1pPr>
          </a:lstStyle>
          <a:p>
            <a:pPr>
              <a:defRPr/>
            </a:pPr>
            <a:endParaRPr lang="en-US" dirty="0"/>
          </a:p>
        </p:txBody>
      </p:sp>
      <p:sp>
        <p:nvSpPr>
          <p:cNvPr id="5" name="Footer Placeholder 4"/>
          <p:cNvSpPr>
            <a:spLocks noGrp="1"/>
          </p:cNvSpPr>
          <p:nvPr>
            <p:ph type="ftr" sz="quarter" idx="11"/>
          </p:nvPr>
        </p:nvSpPr>
        <p:spPr/>
        <p:txBody>
          <a:bodyPr/>
          <a:lstStyle>
            <a:lvl1pPr defTabSz="457187">
              <a:defRPr>
                <a:latin typeface="Arial" charset="0"/>
                <a:ea typeface="ＭＳ Ｐゴシック" charset="-128"/>
                <a:cs typeface="+mn-cs"/>
              </a:defRPr>
            </a:lvl1pPr>
          </a:lstStyle>
          <a:p>
            <a:pPr>
              <a:defRPr/>
            </a:pPr>
            <a:endParaRPr lang="en-US" dirty="0"/>
          </a:p>
        </p:txBody>
      </p:sp>
      <p:sp>
        <p:nvSpPr>
          <p:cNvPr id="6" name="Slide Number Placeholder 5"/>
          <p:cNvSpPr>
            <a:spLocks noGrp="1"/>
          </p:cNvSpPr>
          <p:nvPr>
            <p:ph type="sldNum" sz="quarter" idx="12"/>
          </p:nvPr>
        </p:nvSpPr>
        <p:spPr/>
        <p:txBody>
          <a:bodyPr/>
          <a:lstStyle>
            <a:lvl1pPr defTabSz="457187">
              <a:defRPr>
                <a:latin typeface="Arial" charset="0"/>
                <a:ea typeface="ＭＳ Ｐゴシック" charset="-128"/>
                <a:cs typeface="+mn-cs"/>
              </a:defRPr>
            </a:lvl1pPr>
          </a:lstStyle>
          <a:p>
            <a:pPr>
              <a:defRPr/>
            </a:pPr>
            <a:fld id="{102DDB10-1C85-47A2-8C54-519C8F3A71D6}" type="slidenum">
              <a:rPr lang="en-US"/>
              <a:pPr>
                <a:defRPr/>
              </a:pPr>
              <a:t>‹#›</a:t>
            </a:fld>
            <a:endParaRPr lang="en-US" dirty="0"/>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0248"/>
            <a:ext cx="3817620" cy="4116229"/>
          </a:xfrm>
        </p:spPr>
        <p:txBody>
          <a:bodyPr/>
          <a:lstStyle>
            <a:lvl1pPr>
              <a:defRPr sz="2500"/>
            </a:lvl1pPr>
            <a:lvl2pPr>
              <a:defRPr sz="22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0580" y="1980248"/>
            <a:ext cx="3817620" cy="4116229"/>
          </a:xfrm>
        </p:spPr>
        <p:txBody>
          <a:bodyPr/>
          <a:lstStyle>
            <a:lvl1pPr>
              <a:defRPr sz="2500"/>
            </a:lvl1pPr>
            <a:lvl2pPr>
              <a:defRPr sz="22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defTabSz="457187">
              <a:defRPr>
                <a:latin typeface="Arial" charset="0"/>
                <a:ea typeface="ＭＳ Ｐゴシック" charset="-128"/>
                <a:cs typeface="+mn-cs"/>
              </a:defRPr>
            </a:lvl1pPr>
          </a:lstStyle>
          <a:p>
            <a:pPr>
              <a:defRPr/>
            </a:pPr>
            <a:endParaRPr lang="en-US" dirty="0"/>
          </a:p>
        </p:txBody>
      </p:sp>
      <p:sp>
        <p:nvSpPr>
          <p:cNvPr id="6" name="Footer Placeholder 5"/>
          <p:cNvSpPr>
            <a:spLocks noGrp="1"/>
          </p:cNvSpPr>
          <p:nvPr>
            <p:ph type="ftr" sz="quarter" idx="11"/>
          </p:nvPr>
        </p:nvSpPr>
        <p:spPr/>
        <p:txBody>
          <a:bodyPr/>
          <a:lstStyle>
            <a:lvl1pPr defTabSz="457187">
              <a:defRPr>
                <a:latin typeface="Arial" charset="0"/>
                <a:ea typeface="ＭＳ Ｐゴシック" charset="-128"/>
                <a:cs typeface="+mn-cs"/>
              </a:defRPr>
            </a:lvl1pPr>
          </a:lstStyle>
          <a:p>
            <a:pPr>
              <a:defRPr/>
            </a:pPr>
            <a:endParaRPr lang="en-US" dirty="0"/>
          </a:p>
        </p:txBody>
      </p:sp>
      <p:sp>
        <p:nvSpPr>
          <p:cNvPr id="7" name="Slide Number Placeholder 6"/>
          <p:cNvSpPr>
            <a:spLocks noGrp="1"/>
          </p:cNvSpPr>
          <p:nvPr>
            <p:ph type="sldNum" sz="quarter" idx="12"/>
          </p:nvPr>
        </p:nvSpPr>
        <p:spPr/>
        <p:txBody>
          <a:bodyPr/>
          <a:lstStyle>
            <a:lvl1pPr defTabSz="457187">
              <a:defRPr>
                <a:latin typeface="Arial" charset="0"/>
                <a:ea typeface="ＭＳ Ｐゴシック" charset="-128"/>
                <a:cs typeface="+mn-cs"/>
              </a:defRPr>
            </a:lvl1pPr>
          </a:lstStyle>
          <a:p>
            <a:pPr>
              <a:defRPr/>
            </a:pPr>
            <a:fld id="{7FE85C2E-B4FD-40F9-8C90-50E2CADEE7C0}" type="slidenum">
              <a:rPr lang="en-US"/>
              <a:pPr>
                <a:defRPr/>
              </a:pPr>
              <a:t>‹#›</a:t>
            </a:fld>
            <a:endParaRPr lang="en-US" dirty="0"/>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4478"/>
            <a:ext cx="4040505" cy="640080"/>
          </a:xfrm>
        </p:spPr>
        <p:txBody>
          <a:bodyPr anchor="b"/>
          <a:lstStyle>
            <a:lvl1pPr marL="0" indent="0">
              <a:buNone/>
              <a:defRPr sz="2200" b="1"/>
            </a:lvl1pPr>
            <a:lvl2pPr marL="411480" indent="0">
              <a:buNone/>
              <a:defRPr sz="1800" b="1"/>
            </a:lvl2pPr>
            <a:lvl3pPr marL="822960" indent="0">
              <a:buNone/>
              <a:defRPr sz="1600" b="1"/>
            </a:lvl3pPr>
            <a:lvl4pPr marL="1234440" indent="0">
              <a:buNone/>
              <a:defRPr sz="1400" b="1"/>
            </a:lvl4pPr>
            <a:lvl5pPr marL="1645920" indent="0">
              <a:buNone/>
              <a:defRPr sz="1400" b="1"/>
            </a:lvl5pPr>
            <a:lvl6pPr marL="2057400" indent="0">
              <a:buNone/>
              <a:defRPr sz="1400" b="1"/>
            </a:lvl6pPr>
            <a:lvl7pPr marL="2468880" indent="0">
              <a:buNone/>
              <a:defRPr sz="1400" b="1"/>
            </a:lvl7pPr>
            <a:lvl8pPr marL="2880360" indent="0">
              <a:buNone/>
              <a:defRPr sz="1400" b="1"/>
            </a:lvl8pPr>
            <a:lvl9pPr marL="3291840" indent="0">
              <a:buNone/>
              <a:defRPr sz="1400" b="1"/>
            </a:lvl9pPr>
          </a:lstStyle>
          <a:p>
            <a:pPr lvl="0"/>
            <a:r>
              <a:rPr lang="en-US" smtClean="0"/>
              <a:t>Click to edit Master text styles</a:t>
            </a:r>
          </a:p>
        </p:txBody>
      </p:sp>
      <p:sp>
        <p:nvSpPr>
          <p:cNvPr id="4" name="Content Placeholder 3"/>
          <p:cNvSpPr>
            <a:spLocks noGrp="1"/>
          </p:cNvSpPr>
          <p:nvPr>
            <p:ph sz="half" idx="2"/>
          </p:nvPr>
        </p:nvSpPr>
        <p:spPr>
          <a:xfrm>
            <a:off x="457200" y="2174558"/>
            <a:ext cx="4040505" cy="3951923"/>
          </a:xfrm>
        </p:spPr>
        <p:txBody>
          <a:bodyPr/>
          <a:lstStyle>
            <a:lvl1pPr>
              <a:defRPr sz="22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4867" y="1534478"/>
            <a:ext cx="4041933" cy="640080"/>
          </a:xfrm>
        </p:spPr>
        <p:txBody>
          <a:bodyPr anchor="b"/>
          <a:lstStyle>
            <a:lvl1pPr marL="0" indent="0">
              <a:buNone/>
              <a:defRPr sz="2200" b="1"/>
            </a:lvl1pPr>
            <a:lvl2pPr marL="411480" indent="0">
              <a:buNone/>
              <a:defRPr sz="1800" b="1"/>
            </a:lvl2pPr>
            <a:lvl3pPr marL="822960" indent="0">
              <a:buNone/>
              <a:defRPr sz="1600" b="1"/>
            </a:lvl3pPr>
            <a:lvl4pPr marL="1234440" indent="0">
              <a:buNone/>
              <a:defRPr sz="1400" b="1"/>
            </a:lvl4pPr>
            <a:lvl5pPr marL="1645920" indent="0">
              <a:buNone/>
              <a:defRPr sz="1400" b="1"/>
            </a:lvl5pPr>
            <a:lvl6pPr marL="2057400" indent="0">
              <a:buNone/>
              <a:defRPr sz="1400" b="1"/>
            </a:lvl6pPr>
            <a:lvl7pPr marL="2468880" indent="0">
              <a:buNone/>
              <a:defRPr sz="1400" b="1"/>
            </a:lvl7pPr>
            <a:lvl8pPr marL="2880360" indent="0">
              <a:buNone/>
              <a:defRPr sz="1400" b="1"/>
            </a:lvl8pPr>
            <a:lvl9pPr marL="3291840" indent="0">
              <a:buNone/>
              <a:defRPr sz="1400" b="1"/>
            </a:lvl9pPr>
          </a:lstStyle>
          <a:p>
            <a:pPr lvl="0"/>
            <a:r>
              <a:rPr lang="en-US" smtClean="0"/>
              <a:t>Click to edit Master text styles</a:t>
            </a:r>
          </a:p>
        </p:txBody>
      </p:sp>
      <p:sp>
        <p:nvSpPr>
          <p:cNvPr id="6" name="Content Placeholder 5"/>
          <p:cNvSpPr>
            <a:spLocks noGrp="1"/>
          </p:cNvSpPr>
          <p:nvPr>
            <p:ph sz="quarter" idx="4"/>
          </p:nvPr>
        </p:nvSpPr>
        <p:spPr>
          <a:xfrm>
            <a:off x="4644867" y="2174558"/>
            <a:ext cx="4041933" cy="3951923"/>
          </a:xfrm>
        </p:spPr>
        <p:txBody>
          <a:bodyPr/>
          <a:lstStyle>
            <a:lvl1pPr>
              <a:defRPr sz="22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defTabSz="457187">
              <a:defRPr>
                <a:latin typeface="Arial" charset="0"/>
                <a:ea typeface="ＭＳ Ｐゴシック" charset="-128"/>
                <a:cs typeface="+mn-cs"/>
              </a:defRPr>
            </a:lvl1pPr>
          </a:lstStyle>
          <a:p>
            <a:pPr>
              <a:defRPr/>
            </a:pPr>
            <a:endParaRPr lang="en-US" dirty="0"/>
          </a:p>
        </p:txBody>
      </p:sp>
      <p:sp>
        <p:nvSpPr>
          <p:cNvPr id="8" name="Footer Placeholder 7"/>
          <p:cNvSpPr>
            <a:spLocks noGrp="1"/>
          </p:cNvSpPr>
          <p:nvPr>
            <p:ph type="ftr" sz="quarter" idx="11"/>
          </p:nvPr>
        </p:nvSpPr>
        <p:spPr/>
        <p:txBody>
          <a:bodyPr/>
          <a:lstStyle>
            <a:lvl1pPr defTabSz="457187">
              <a:defRPr>
                <a:latin typeface="Arial" charset="0"/>
                <a:ea typeface="ＭＳ Ｐゴシック" charset="-128"/>
                <a:cs typeface="+mn-cs"/>
              </a:defRPr>
            </a:lvl1pPr>
          </a:lstStyle>
          <a:p>
            <a:pPr>
              <a:defRPr/>
            </a:pPr>
            <a:endParaRPr lang="en-US" dirty="0"/>
          </a:p>
        </p:txBody>
      </p:sp>
      <p:sp>
        <p:nvSpPr>
          <p:cNvPr id="9" name="Slide Number Placeholder 8"/>
          <p:cNvSpPr>
            <a:spLocks noGrp="1"/>
          </p:cNvSpPr>
          <p:nvPr>
            <p:ph type="sldNum" sz="quarter" idx="12"/>
          </p:nvPr>
        </p:nvSpPr>
        <p:spPr/>
        <p:txBody>
          <a:bodyPr/>
          <a:lstStyle>
            <a:lvl1pPr defTabSz="457187">
              <a:defRPr>
                <a:latin typeface="Arial" charset="0"/>
                <a:ea typeface="ＭＳ Ｐゴシック" charset="-128"/>
                <a:cs typeface="+mn-cs"/>
              </a:defRPr>
            </a:lvl1pPr>
          </a:lstStyle>
          <a:p>
            <a:pPr>
              <a:defRPr/>
            </a:pPr>
            <a:fld id="{040EC18D-254A-44E5-B5CF-8513467FB72F}" type="slidenum">
              <a:rPr lang="en-US"/>
              <a:pPr>
                <a:defRPr/>
              </a:pPr>
              <a:t>‹#›</a:t>
            </a:fld>
            <a:endParaRPr lang="en-US" dirty="0"/>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defTabSz="457187">
              <a:defRPr>
                <a:latin typeface="Arial" charset="0"/>
                <a:ea typeface="ＭＳ Ｐゴシック" charset="-128"/>
                <a:cs typeface="+mn-cs"/>
              </a:defRPr>
            </a:lvl1pPr>
          </a:lstStyle>
          <a:p>
            <a:pPr>
              <a:defRPr/>
            </a:pPr>
            <a:endParaRPr lang="en-US" dirty="0"/>
          </a:p>
        </p:txBody>
      </p:sp>
      <p:sp>
        <p:nvSpPr>
          <p:cNvPr id="4" name="Footer Placeholder 3"/>
          <p:cNvSpPr>
            <a:spLocks noGrp="1"/>
          </p:cNvSpPr>
          <p:nvPr>
            <p:ph type="ftr" sz="quarter" idx="11"/>
          </p:nvPr>
        </p:nvSpPr>
        <p:spPr/>
        <p:txBody>
          <a:bodyPr/>
          <a:lstStyle>
            <a:lvl1pPr defTabSz="457187">
              <a:defRPr>
                <a:latin typeface="Arial" charset="0"/>
                <a:ea typeface="ＭＳ Ｐゴシック" charset="-128"/>
                <a:cs typeface="+mn-cs"/>
              </a:defRPr>
            </a:lvl1pPr>
          </a:lstStyle>
          <a:p>
            <a:pPr>
              <a:defRPr/>
            </a:pPr>
            <a:endParaRPr lang="en-US" dirty="0"/>
          </a:p>
        </p:txBody>
      </p:sp>
      <p:sp>
        <p:nvSpPr>
          <p:cNvPr id="5" name="Slide Number Placeholder 4"/>
          <p:cNvSpPr>
            <a:spLocks noGrp="1"/>
          </p:cNvSpPr>
          <p:nvPr>
            <p:ph type="sldNum" sz="quarter" idx="12"/>
          </p:nvPr>
        </p:nvSpPr>
        <p:spPr/>
        <p:txBody>
          <a:bodyPr/>
          <a:lstStyle>
            <a:lvl1pPr defTabSz="457187">
              <a:defRPr>
                <a:latin typeface="Arial" charset="0"/>
                <a:ea typeface="ＭＳ Ｐゴシック" charset="-128"/>
                <a:cs typeface="+mn-cs"/>
              </a:defRPr>
            </a:lvl1pPr>
          </a:lstStyle>
          <a:p>
            <a:pPr>
              <a:defRPr/>
            </a:pPr>
            <a:fld id="{70F3AE1B-D409-4A25-B4AC-42ECBE5C0A5A}"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286000" y="2286000"/>
            <a:ext cx="3022600" cy="38401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461000" y="2286000"/>
            <a:ext cx="3022600" cy="38401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01D27D0F-26DA-42B9-86CC-1560D5B14424}" type="datetime1">
              <a:rPr lang="en-US"/>
              <a:pPr>
                <a:defRPr/>
              </a:pPr>
              <a:t>8/16/2011</a:t>
            </a:fld>
            <a:endParaRPr lang="en-US" dirty="0"/>
          </a:p>
        </p:txBody>
      </p:sp>
      <p:sp>
        <p:nvSpPr>
          <p:cNvPr id="6" name="Slide Number Placeholder 5"/>
          <p:cNvSpPr>
            <a:spLocks noGrp="1"/>
          </p:cNvSpPr>
          <p:nvPr>
            <p:ph type="sldNum" sz="quarter" idx="11"/>
          </p:nvPr>
        </p:nvSpPr>
        <p:spPr/>
        <p:txBody>
          <a:bodyPr/>
          <a:lstStyle>
            <a:lvl1pPr>
              <a:defRPr/>
            </a:lvl1pPr>
          </a:lstStyle>
          <a:p>
            <a:pPr>
              <a:defRPr/>
            </a:pPr>
            <a:fld id="{B66CBBD2-A5C0-4EFC-ABB4-0CEB8B577F0D}" type="slidenum">
              <a:rPr lang="en-US"/>
              <a:pPr>
                <a:defRPr/>
              </a:pPr>
              <a:t>‹#›</a:t>
            </a:fld>
            <a:endParaRPr lang="en-US" dirty="0"/>
          </a:p>
        </p:txBody>
      </p:sp>
      <p:sp>
        <p:nvSpPr>
          <p:cNvPr id="7" name="Footer Placeholder 4"/>
          <p:cNvSpPr>
            <a:spLocks noGrp="1"/>
          </p:cNvSpPr>
          <p:nvPr>
            <p:ph type="ftr" sz="quarter" idx="12"/>
          </p:nvPr>
        </p:nvSpPr>
        <p:spPr/>
        <p:txBody>
          <a:bodyPr/>
          <a:lstStyle>
            <a:lvl1pPr>
              <a:defRPr/>
            </a:lvl1pPr>
          </a:lstStyle>
          <a:p>
            <a:pPr>
              <a:defRPr/>
            </a:pPr>
            <a:endParaRPr lang="en-US" dirty="0"/>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defTabSz="457187">
              <a:defRPr>
                <a:latin typeface="Arial" charset="0"/>
                <a:ea typeface="ＭＳ Ｐゴシック" charset="-128"/>
                <a:cs typeface="+mn-cs"/>
              </a:defRPr>
            </a:lvl1pPr>
          </a:lstStyle>
          <a:p>
            <a:pPr>
              <a:defRPr/>
            </a:pPr>
            <a:endParaRPr lang="en-US" dirty="0"/>
          </a:p>
        </p:txBody>
      </p:sp>
      <p:sp>
        <p:nvSpPr>
          <p:cNvPr id="3" name="Footer Placeholder 2"/>
          <p:cNvSpPr>
            <a:spLocks noGrp="1"/>
          </p:cNvSpPr>
          <p:nvPr>
            <p:ph type="ftr" sz="quarter" idx="11"/>
          </p:nvPr>
        </p:nvSpPr>
        <p:spPr/>
        <p:txBody>
          <a:bodyPr/>
          <a:lstStyle>
            <a:lvl1pPr defTabSz="457187">
              <a:defRPr>
                <a:latin typeface="Arial" charset="0"/>
                <a:ea typeface="ＭＳ Ｐゴシック" charset="-128"/>
                <a:cs typeface="+mn-cs"/>
              </a:defRPr>
            </a:lvl1pPr>
          </a:lstStyle>
          <a:p>
            <a:pPr>
              <a:defRPr/>
            </a:pPr>
            <a:endParaRPr lang="en-US" dirty="0"/>
          </a:p>
        </p:txBody>
      </p:sp>
      <p:sp>
        <p:nvSpPr>
          <p:cNvPr id="4" name="Slide Number Placeholder 3"/>
          <p:cNvSpPr>
            <a:spLocks noGrp="1"/>
          </p:cNvSpPr>
          <p:nvPr>
            <p:ph type="sldNum" sz="quarter" idx="12"/>
          </p:nvPr>
        </p:nvSpPr>
        <p:spPr/>
        <p:txBody>
          <a:bodyPr/>
          <a:lstStyle>
            <a:lvl1pPr defTabSz="457187">
              <a:defRPr>
                <a:latin typeface="Arial" charset="0"/>
                <a:ea typeface="ＭＳ Ｐゴシック" charset="-128"/>
                <a:cs typeface="+mn-cs"/>
              </a:defRPr>
            </a:lvl1pPr>
          </a:lstStyle>
          <a:p>
            <a:pPr>
              <a:defRPr/>
            </a:pPr>
            <a:fld id="{5DF5B7DC-3A1F-4709-8DE2-D58E464509EF}" type="slidenum">
              <a:rPr lang="en-US"/>
              <a:pPr>
                <a:defRPr/>
              </a:pPr>
              <a:t>‹#›</a:t>
            </a:fld>
            <a:endParaRPr lang="en-US" dirty="0"/>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2892"/>
            <a:ext cx="3008948" cy="1161573"/>
          </a:xfrm>
        </p:spPr>
        <p:txBody>
          <a:bodyPr anchor="b"/>
          <a:lstStyle>
            <a:lvl1pPr algn="l">
              <a:defRPr sz="1800" b="1"/>
            </a:lvl1pPr>
          </a:lstStyle>
          <a:p>
            <a:r>
              <a:rPr lang="en-US" smtClean="0"/>
              <a:t>Click to edit Master title style</a:t>
            </a:r>
            <a:endParaRPr lang="en-US"/>
          </a:p>
        </p:txBody>
      </p:sp>
      <p:sp>
        <p:nvSpPr>
          <p:cNvPr id="3" name="Content Placeholder 2"/>
          <p:cNvSpPr>
            <a:spLocks noGrp="1"/>
          </p:cNvSpPr>
          <p:nvPr>
            <p:ph idx="1"/>
          </p:nvPr>
        </p:nvSpPr>
        <p:spPr>
          <a:xfrm>
            <a:off x="3574733" y="272892"/>
            <a:ext cx="5112068" cy="5853588"/>
          </a:xfrm>
        </p:spPr>
        <p:txBody>
          <a:bodyPr/>
          <a:lstStyle>
            <a:lvl1pPr>
              <a:defRPr sz="2900"/>
            </a:lvl1pPr>
            <a:lvl2pPr>
              <a:defRPr sz="2500"/>
            </a:lvl2pPr>
            <a:lvl3pPr>
              <a:defRPr sz="22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4465"/>
            <a:ext cx="3008948" cy="4692015"/>
          </a:xfrm>
        </p:spPr>
        <p:txBody>
          <a:bodyPr/>
          <a:lstStyle>
            <a:lvl1pPr marL="0" indent="0">
              <a:buNone/>
              <a:defRPr sz="1300"/>
            </a:lvl1pPr>
            <a:lvl2pPr marL="411480" indent="0">
              <a:buNone/>
              <a:defRPr sz="1100"/>
            </a:lvl2pPr>
            <a:lvl3pPr marL="822960" indent="0">
              <a:buNone/>
              <a:defRPr sz="900"/>
            </a:lvl3pPr>
            <a:lvl4pPr marL="1234440" indent="0">
              <a:buNone/>
              <a:defRPr sz="800"/>
            </a:lvl4pPr>
            <a:lvl5pPr marL="1645920" indent="0">
              <a:buNone/>
              <a:defRPr sz="800"/>
            </a:lvl5pPr>
            <a:lvl6pPr marL="2057400" indent="0">
              <a:buNone/>
              <a:defRPr sz="800"/>
            </a:lvl6pPr>
            <a:lvl7pPr marL="2468880" indent="0">
              <a:buNone/>
              <a:defRPr sz="800"/>
            </a:lvl7pPr>
            <a:lvl8pPr marL="2880360" indent="0">
              <a:buNone/>
              <a:defRPr sz="800"/>
            </a:lvl8pPr>
            <a:lvl9pPr marL="3291840" indent="0">
              <a:buNone/>
              <a:defRPr sz="8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defTabSz="457187">
              <a:defRPr>
                <a:latin typeface="Arial" charset="0"/>
                <a:ea typeface="ＭＳ Ｐゴシック" charset="-128"/>
                <a:cs typeface="+mn-cs"/>
              </a:defRPr>
            </a:lvl1pPr>
          </a:lstStyle>
          <a:p>
            <a:pPr>
              <a:defRPr/>
            </a:pPr>
            <a:endParaRPr lang="en-US" dirty="0"/>
          </a:p>
        </p:txBody>
      </p:sp>
      <p:sp>
        <p:nvSpPr>
          <p:cNvPr id="6" name="Footer Placeholder 5"/>
          <p:cNvSpPr>
            <a:spLocks noGrp="1"/>
          </p:cNvSpPr>
          <p:nvPr>
            <p:ph type="ftr" sz="quarter" idx="11"/>
          </p:nvPr>
        </p:nvSpPr>
        <p:spPr/>
        <p:txBody>
          <a:bodyPr/>
          <a:lstStyle>
            <a:lvl1pPr defTabSz="457187">
              <a:defRPr>
                <a:latin typeface="Arial" charset="0"/>
                <a:ea typeface="ＭＳ Ｐゴシック" charset="-128"/>
                <a:cs typeface="+mn-cs"/>
              </a:defRPr>
            </a:lvl1pPr>
          </a:lstStyle>
          <a:p>
            <a:pPr>
              <a:defRPr/>
            </a:pPr>
            <a:endParaRPr lang="en-US" dirty="0"/>
          </a:p>
        </p:txBody>
      </p:sp>
      <p:sp>
        <p:nvSpPr>
          <p:cNvPr id="7" name="Slide Number Placeholder 6"/>
          <p:cNvSpPr>
            <a:spLocks noGrp="1"/>
          </p:cNvSpPr>
          <p:nvPr>
            <p:ph type="sldNum" sz="quarter" idx="12"/>
          </p:nvPr>
        </p:nvSpPr>
        <p:spPr/>
        <p:txBody>
          <a:bodyPr/>
          <a:lstStyle>
            <a:lvl1pPr defTabSz="457187">
              <a:defRPr>
                <a:latin typeface="Arial" charset="0"/>
                <a:ea typeface="ＭＳ Ｐゴシック" charset="-128"/>
                <a:cs typeface="+mn-cs"/>
              </a:defRPr>
            </a:lvl1pPr>
          </a:lstStyle>
          <a:p>
            <a:pPr>
              <a:defRPr/>
            </a:pPr>
            <a:fld id="{CA522987-2986-48FD-A8AB-91F106EEC4B2}" type="slidenum">
              <a:rPr lang="en-US"/>
              <a:pPr>
                <a:defRPr/>
              </a:pPr>
              <a:t>‹#›</a:t>
            </a:fld>
            <a:endParaRPr lang="en-US" dirty="0"/>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1653" y="4800600"/>
            <a:ext cx="5486400" cy="567214"/>
          </a:xfrm>
        </p:spPr>
        <p:txBody>
          <a:bodyPr anchor="b"/>
          <a:lstStyle>
            <a:lvl1pPr algn="l">
              <a:defRPr sz="1800" b="1"/>
            </a:lvl1pPr>
          </a:lstStyle>
          <a:p>
            <a:r>
              <a:rPr lang="en-US" smtClean="0"/>
              <a:t>Click to edit Master title style</a:t>
            </a:r>
            <a:endParaRPr lang="en-US"/>
          </a:p>
        </p:txBody>
      </p:sp>
      <p:sp>
        <p:nvSpPr>
          <p:cNvPr id="3" name="Picture Placeholder 2"/>
          <p:cNvSpPr>
            <a:spLocks noGrp="1"/>
          </p:cNvSpPr>
          <p:nvPr>
            <p:ph type="pic" idx="1"/>
          </p:nvPr>
        </p:nvSpPr>
        <p:spPr>
          <a:xfrm>
            <a:off x="1791653" y="612934"/>
            <a:ext cx="5486400" cy="4114800"/>
          </a:xfrm>
        </p:spPr>
        <p:txBody>
          <a:bodyPr/>
          <a:lstStyle>
            <a:lvl1pPr marL="0" indent="0">
              <a:buNone/>
              <a:defRPr sz="2900"/>
            </a:lvl1pPr>
            <a:lvl2pPr marL="411480" indent="0">
              <a:buNone/>
              <a:defRPr sz="2500"/>
            </a:lvl2pPr>
            <a:lvl3pPr marL="822960" indent="0">
              <a:buNone/>
              <a:defRPr sz="2200"/>
            </a:lvl3pPr>
            <a:lvl4pPr marL="1234440" indent="0">
              <a:buNone/>
              <a:defRPr sz="1800"/>
            </a:lvl4pPr>
            <a:lvl5pPr marL="1645920" indent="0">
              <a:buNone/>
              <a:defRPr sz="1800"/>
            </a:lvl5pPr>
            <a:lvl6pPr marL="2057400" indent="0">
              <a:buNone/>
              <a:defRPr sz="1800"/>
            </a:lvl6pPr>
            <a:lvl7pPr marL="2468880" indent="0">
              <a:buNone/>
              <a:defRPr sz="1800"/>
            </a:lvl7pPr>
            <a:lvl8pPr marL="2880360" indent="0">
              <a:buNone/>
              <a:defRPr sz="1800"/>
            </a:lvl8pPr>
            <a:lvl9pPr marL="3291840" indent="0">
              <a:buNone/>
              <a:defRPr sz="1800"/>
            </a:lvl9pPr>
          </a:lstStyle>
          <a:p>
            <a:pPr lvl="0"/>
            <a:endParaRPr lang="en-US" noProof="0" dirty="0" smtClean="0"/>
          </a:p>
        </p:txBody>
      </p:sp>
      <p:sp>
        <p:nvSpPr>
          <p:cNvPr id="4" name="Text Placeholder 3"/>
          <p:cNvSpPr>
            <a:spLocks noGrp="1"/>
          </p:cNvSpPr>
          <p:nvPr>
            <p:ph type="body" sz="half" idx="2"/>
          </p:nvPr>
        </p:nvSpPr>
        <p:spPr>
          <a:xfrm>
            <a:off x="1791653" y="5367814"/>
            <a:ext cx="5486400" cy="804386"/>
          </a:xfrm>
        </p:spPr>
        <p:txBody>
          <a:bodyPr/>
          <a:lstStyle>
            <a:lvl1pPr marL="0" indent="0">
              <a:buNone/>
              <a:defRPr sz="1300"/>
            </a:lvl1pPr>
            <a:lvl2pPr marL="411480" indent="0">
              <a:buNone/>
              <a:defRPr sz="1100"/>
            </a:lvl2pPr>
            <a:lvl3pPr marL="822960" indent="0">
              <a:buNone/>
              <a:defRPr sz="900"/>
            </a:lvl3pPr>
            <a:lvl4pPr marL="1234440" indent="0">
              <a:buNone/>
              <a:defRPr sz="800"/>
            </a:lvl4pPr>
            <a:lvl5pPr marL="1645920" indent="0">
              <a:buNone/>
              <a:defRPr sz="800"/>
            </a:lvl5pPr>
            <a:lvl6pPr marL="2057400" indent="0">
              <a:buNone/>
              <a:defRPr sz="800"/>
            </a:lvl6pPr>
            <a:lvl7pPr marL="2468880" indent="0">
              <a:buNone/>
              <a:defRPr sz="800"/>
            </a:lvl7pPr>
            <a:lvl8pPr marL="2880360" indent="0">
              <a:buNone/>
              <a:defRPr sz="800"/>
            </a:lvl8pPr>
            <a:lvl9pPr marL="3291840" indent="0">
              <a:buNone/>
              <a:defRPr sz="8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defTabSz="457187">
              <a:defRPr>
                <a:latin typeface="Arial" charset="0"/>
                <a:ea typeface="ＭＳ Ｐゴシック" charset="-128"/>
                <a:cs typeface="+mn-cs"/>
              </a:defRPr>
            </a:lvl1pPr>
          </a:lstStyle>
          <a:p>
            <a:pPr>
              <a:defRPr/>
            </a:pPr>
            <a:endParaRPr lang="en-US" dirty="0"/>
          </a:p>
        </p:txBody>
      </p:sp>
      <p:sp>
        <p:nvSpPr>
          <p:cNvPr id="6" name="Footer Placeholder 5"/>
          <p:cNvSpPr>
            <a:spLocks noGrp="1"/>
          </p:cNvSpPr>
          <p:nvPr>
            <p:ph type="ftr" sz="quarter" idx="11"/>
          </p:nvPr>
        </p:nvSpPr>
        <p:spPr/>
        <p:txBody>
          <a:bodyPr/>
          <a:lstStyle>
            <a:lvl1pPr defTabSz="457187">
              <a:defRPr>
                <a:latin typeface="Arial" charset="0"/>
                <a:ea typeface="ＭＳ Ｐゴシック" charset="-128"/>
                <a:cs typeface="+mn-cs"/>
              </a:defRPr>
            </a:lvl1pPr>
          </a:lstStyle>
          <a:p>
            <a:pPr>
              <a:defRPr/>
            </a:pPr>
            <a:endParaRPr lang="en-US" dirty="0"/>
          </a:p>
        </p:txBody>
      </p:sp>
      <p:sp>
        <p:nvSpPr>
          <p:cNvPr id="7" name="Slide Number Placeholder 6"/>
          <p:cNvSpPr>
            <a:spLocks noGrp="1"/>
          </p:cNvSpPr>
          <p:nvPr>
            <p:ph type="sldNum" sz="quarter" idx="12"/>
          </p:nvPr>
        </p:nvSpPr>
        <p:spPr/>
        <p:txBody>
          <a:bodyPr/>
          <a:lstStyle>
            <a:lvl1pPr defTabSz="457187">
              <a:defRPr>
                <a:latin typeface="Arial" charset="0"/>
                <a:ea typeface="ＭＳ Ｐゴシック" charset="-128"/>
                <a:cs typeface="+mn-cs"/>
              </a:defRPr>
            </a:lvl1pPr>
          </a:lstStyle>
          <a:p>
            <a:pPr>
              <a:defRPr/>
            </a:pPr>
            <a:fld id="{283EA2BE-6B6A-4EC7-9A8C-9E815EAB5759}" type="slidenum">
              <a:rPr lang="en-US"/>
              <a:pPr>
                <a:defRPr/>
              </a:pPr>
              <a:t>‹#›</a:t>
            </a:fld>
            <a:endParaRPr lang="en-US" dirty="0"/>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defTabSz="457187">
              <a:defRPr>
                <a:latin typeface="Arial" charset="0"/>
                <a:ea typeface="ＭＳ Ｐゴシック" charset="-128"/>
                <a:cs typeface="+mn-cs"/>
              </a:defRPr>
            </a:lvl1pPr>
          </a:lstStyle>
          <a:p>
            <a:pPr>
              <a:defRPr/>
            </a:pPr>
            <a:endParaRPr lang="en-US" dirty="0"/>
          </a:p>
        </p:txBody>
      </p:sp>
      <p:sp>
        <p:nvSpPr>
          <p:cNvPr id="5" name="Footer Placeholder 4"/>
          <p:cNvSpPr>
            <a:spLocks noGrp="1"/>
          </p:cNvSpPr>
          <p:nvPr>
            <p:ph type="ftr" sz="quarter" idx="11"/>
          </p:nvPr>
        </p:nvSpPr>
        <p:spPr/>
        <p:txBody>
          <a:bodyPr/>
          <a:lstStyle>
            <a:lvl1pPr defTabSz="457187">
              <a:defRPr>
                <a:latin typeface="Arial" charset="0"/>
                <a:ea typeface="ＭＳ Ｐゴシック" charset="-128"/>
                <a:cs typeface="+mn-cs"/>
              </a:defRPr>
            </a:lvl1pPr>
          </a:lstStyle>
          <a:p>
            <a:pPr>
              <a:defRPr/>
            </a:pPr>
            <a:endParaRPr lang="en-US" dirty="0"/>
          </a:p>
        </p:txBody>
      </p:sp>
      <p:sp>
        <p:nvSpPr>
          <p:cNvPr id="6" name="Slide Number Placeholder 5"/>
          <p:cNvSpPr>
            <a:spLocks noGrp="1"/>
          </p:cNvSpPr>
          <p:nvPr>
            <p:ph type="sldNum" sz="quarter" idx="12"/>
          </p:nvPr>
        </p:nvSpPr>
        <p:spPr/>
        <p:txBody>
          <a:bodyPr/>
          <a:lstStyle>
            <a:lvl1pPr defTabSz="457187">
              <a:defRPr>
                <a:latin typeface="Arial" charset="0"/>
                <a:ea typeface="ＭＳ Ｐゴシック" charset="-128"/>
                <a:cs typeface="+mn-cs"/>
              </a:defRPr>
            </a:lvl1pPr>
          </a:lstStyle>
          <a:p>
            <a:pPr>
              <a:defRPr/>
            </a:pPr>
            <a:fld id="{26B27F7A-900C-4724-9F1D-79550C0FAC54}" type="slidenum">
              <a:rPr lang="en-US"/>
              <a:pPr>
                <a:defRPr/>
              </a:pPr>
              <a:t>‹#›</a:t>
            </a:fld>
            <a:endParaRPr lang="en-US" dirty="0"/>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8648"/>
            <a:ext cx="1943100" cy="5487829"/>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8648"/>
            <a:ext cx="5692140" cy="54878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defTabSz="457187">
              <a:defRPr>
                <a:latin typeface="Arial" charset="0"/>
                <a:ea typeface="ＭＳ Ｐゴシック" charset="-128"/>
                <a:cs typeface="+mn-cs"/>
              </a:defRPr>
            </a:lvl1pPr>
          </a:lstStyle>
          <a:p>
            <a:pPr>
              <a:defRPr/>
            </a:pPr>
            <a:endParaRPr lang="en-US" dirty="0"/>
          </a:p>
        </p:txBody>
      </p:sp>
      <p:sp>
        <p:nvSpPr>
          <p:cNvPr id="5" name="Footer Placeholder 4"/>
          <p:cNvSpPr>
            <a:spLocks noGrp="1"/>
          </p:cNvSpPr>
          <p:nvPr>
            <p:ph type="ftr" sz="quarter" idx="11"/>
          </p:nvPr>
        </p:nvSpPr>
        <p:spPr/>
        <p:txBody>
          <a:bodyPr/>
          <a:lstStyle>
            <a:lvl1pPr defTabSz="457187">
              <a:defRPr>
                <a:latin typeface="Arial" charset="0"/>
                <a:ea typeface="ＭＳ Ｐゴシック" charset="-128"/>
                <a:cs typeface="+mn-cs"/>
              </a:defRPr>
            </a:lvl1pPr>
          </a:lstStyle>
          <a:p>
            <a:pPr>
              <a:defRPr/>
            </a:pPr>
            <a:endParaRPr lang="en-US" dirty="0"/>
          </a:p>
        </p:txBody>
      </p:sp>
      <p:sp>
        <p:nvSpPr>
          <p:cNvPr id="6" name="Slide Number Placeholder 5"/>
          <p:cNvSpPr>
            <a:spLocks noGrp="1"/>
          </p:cNvSpPr>
          <p:nvPr>
            <p:ph type="sldNum" sz="quarter" idx="12"/>
          </p:nvPr>
        </p:nvSpPr>
        <p:spPr/>
        <p:txBody>
          <a:bodyPr/>
          <a:lstStyle>
            <a:lvl1pPr defTabSz="457187">
              <a:defRPr>
                <a:latin typeface="Arial" charset="0"/>
                <a:ea typeface="ＭＳ Ｐゴシック" charset="-128"/>
                <a:cs typeface="+mn-cs"/>
              </a:defRPr>
            </a:lvl1pPr>
          </a:lstStyle>
          <a:p>
            <a:pPr>
              <a:defRPr/>
            </a:pPr>
            <a:fld id="{4979D1AC-BC22-4C84-ACD1-D4ABAB0543FE}"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187" indent="0">
              <a:buNone/>
              <a:defRPr sz="2000" b="1"/>
            </a:lvl2pPr>
            <a:lvl3pPr marL="914373" indent="0">
              <a:buNone/>
              <a:defRPr sz="1800" b="1"/>
            </a:lvl3pPr>
            <a:lvl4pPr marL="1371560" indent="0">
              <a:buNone/>
              <a:defRPr sz="1600" b="1"/>
            </a:lvl4pPr>
            <a:lvl5pPr marL="1828746" indent="0">
              <a:buNone/>
              <a:defRPr sz="1600" b="1"/>
            </a:lvl5pPr>
            <a:lvl6pPr marL="2285933" indent="0">
              <a:buNone/>
              <a:defRPr sz="1600" b="1"/>
            </a:lvl6pPr>
            <a:lvl7pPr marL="2743119" indent="0">
              <a:buNone/>
              <a:defRPr sz="1600" b="1"/>
            </a:lvl7pPr>
            <a:lvl8pPr marL="3200304" indent="0">
              <a:buNone/>
              <a:defRPr sz="1600" b="1"/>
            </a:lvl8pPr>
            <a:lvl9pPr marL="3657489"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8" y="1535113"/>
            <a:ext cx="4041775" cy="639762"/>
          </a:xfrm>
        </p:spPr>
        <p:txBody>
          <a:bodyPr anchor="b"/>
          <a:lstStyle>
            <a:lvl1pPr marL="0" indent="0">
              <a:buNone/>
              <a:defRPr sz="2400" b="1"/>
            </a:lvl1pPr>
            <a:lvl2pPr marL="457187" indent="0">
              <a:buNone/>
              <a:defRPr sz="2000" b="1"/>
            </a:lvl2pPr>
            <a:lvl3pPr marL="914373" indent="0">
              <a:buNone/>
              <a:defRPr sz="1800" b="1"/>
            </a:lvl3pPr>
            <a:lvl4pPr marL="1371560" indent="0">
              <a:buNone/>
              <a:defRPr sz="1600" b="1"/>
            </a:lvl4pPr>
            <a:lvl5pPr marL="1828746" indent="0">
              <a:buNone/>
              <a:defRPr sz="1600" b="1"/>
            </a:lvl5pPr>
            <a:lvl6pPr marL="2285933" indent="0">
              <a:buNone/>
              <a:defRPr sz="1600" b="1"/>
            </a:lvl6pPr>
            <a:lvl7pPr marL="2743119" indent="0">
              <a:buNone/>
              <a:defRPr sz="1600" b="1"/>
            </a:lvl7pPr>
            <a:lvl8pPr marL="3200304" indent="0">
              <a:buNone/>
              <a:defRPr sz="1600" b="1"/>
            </a:lvl8pPr>
            <a:lvl9pPr marL="3657489"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8"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F0618323-160C-450F-A501-274FD5122E23}" type="datetime1">
              <a:rPr lang="en-US"/>
              <a:pPr>
                <a:defRPr/>
              </a:pPr>
              <a:t>8/16/2011</a:t>
            </a:fld>
            <a:endParaRPr lang="en-US" dirty="0"/>
          </a:p>
        </p:txBody>
      </p:sp>
      <p:sp>
        <p:nvSpPr>
          <p:cNvPr id="8" name="Slide Number Placeholder 5"/>
          <p:cNvSpPr>
            <a:spLocks noGrp="1"/>
          </p:cNvSpPr>
          <p:nvPr>
            <p:ph type="sldNum" sz="quarter" idx="11"/>
          </p:nvPr>
        </p:nvSpPr>
        <p:spPr/>
        <p:txBody>
          <a:bodyPr/>
          <a:lstStyle>
            <a:lvl1pPr>
              <a:defRPr/>
            </a:lvl1pPr>
          </a:lstStyle>
          <a:p>
            <a:pPr>
              <a:defRPr/>
            </a:pPr>
            <a:fld id="{CA4595C4-2874-4AFE-A8AD-A2662D6DAEBC}" type="slidenum">
              <a:rPr lang="en-US"/>
              <a:pPr>
                <a:defRPr/>
              </a:pPr>
              <a:t>‹#›</a:t>
            </a:fld>
            <a:endParaRPr lang="en-US" dirty="0"/>
          </a:p>
        </p:txBody>
      </p:sp>
      <p:sp>
        <p:nvSpPr>
          <p:cNvPr id="9" name="Footer Placeholder 4"/>
          <p:cNvSpPr>
            <a:spLocks noGrp="1"/>
          </p:cNvSpPr>
          <p:nvPr>
            <p:ph type="ftr" sz="quarter" idx="12"/>
          </p:nvPr>
        </p:nvSpPr>
        <p:spPr/>
        <p:txBody>
          <a:bodyPr/>
          <a:lstStyle>
            <a:lvl1pPr>
              <a:defRPr/>
            </a:lvl1pPr>
          </a:lstStyle>
          <a:p>
            <a:pPr>
              <a:defRPr/>
            </a:pP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EAAF47D6-2F1E-48B6-AE5A-FFE6C29543E8}" type="datetime1">
              <a:rPr lang="en-US"/>
              <a:pPr>
                <a:defRPr/>
              </a:pPr>
              <a:t>8/16/2011</a:t>
            </a:fld>
            <a:endParaRPr lang="en-US" dirty="0"/>
          </a:p>
        </p:txBody>
      </p:sp>
      <p:sp>
        <p:nvSpPr>
          <p:cNvPr id="4" name="Slide Number Placeholder 5"/>
          <p:cNvSpPr>
            <a:spLocks noGrp="1"/>
          </p:cNvSpPr>
          <p:nvPr>
            <p:ph type="sldNum" sz="quarter" idx="11"/>
          </p:nvPr>
        </p:nvSpPr>
        <p:spPr/>
        <p:txBody>
          <a:bodyPr/>
          <a:lstStyle>
            <a:lvl1pPr>
              <a:defRPr/>
            </a:lvl1pPr>
          </a:lstStyle>
          <a:p>
            <a:pPr>
              <a:defRPr/>
            </a:pPr>
            <a:fld id="{19E91122-8B76-4189-989F-572696CE4875}" type="slidenum">
              <a:rPr lang="en-US"/>
              <a:pPr>
                <a:defRPr/>
              </a:pPr>
              <a:t>‹#›</a:t>
            </a:fld>
            <a:endParaRPr lang="en-US" dirty="0"/>
          </a:p>
        </p:txBody>
      </p:sp>
      <p:sp>
        <p:nvSpPr>
          <p:cNvPr id="5" name="Footer Placeholder 4"/>
          <p:cNvSpPr>
            <a:spLocks noGrp="1"/>
          </p:cNvSpPr>
          <p:nvPr>
            <p:ph type="ftr" sz="quarter" idx="12"/>
          </p:nvPr>
        </p:nvSpPr>
        <p:spPr/>
        <p:txBody>
          <a:bodyPr/>
          <a:lstStyle>
            <a:lvl1pPr>
              <a:defRPr/>
            </a:lvl1pPr>
          </a:lstStyle>
          <a:p>
            <a:pPr>
              <a:defRPr/>
            </a:pP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F3A45E1-6882-4C76-A984-D2FA94624320}" type="datetime1">
              <a:rPr lang="en-US"/>
              <a:pPr>
                <a:defRPr/>
              </a:pPr>
              <a:t>8/16/2011</a:t>
            </a:fld>
            <a:endParaRPr lang="en-US" dirty="0"/>
          </a:p>
        </p:txBody>
      </p:sp>
      <p:sp>
        <p:nvSpPr>
          <p:cNvPr id="3" name="Slide Number Placeholder 5"/>
          <p:cNvSpPr>
            <a:spLocks noGrp="1"/>
          </p:cNvSpPr>
          <p:nvPr>
            <p:ph type="sldNum" sz="quarter" idx="11"/>
          </p:nvPr>
        </p:nvSpPr>
        <p:spPr/>
        <p:txBody>
          <a:bodyPr/>
          <a:lstStyle>
            <a:lvl1pPr>
              <a:defRPr/>
            </a:lvl1pPr>
          </a:lstStyle>
          <a:p>
            <a:pPr>
              <a:defRPr/>
            </a:pPr>
            <a:fld id="{4706EDE5-1F49-44EE-AC2B-40762D159192}" type="slidenum">
              <a:rPr lang="en-US"/>
              <a:pPr>
                <a:defRPr/>
              </a:pPr>
              <a:t>‹#›</a:t>
            </a:fld>
            <a:endParaRPr lang="en-US" dirty="0"/>
          </a:p>
        </p:txBody>
      </p:sp>
      <p:sp>
        <p:nvSpPr>
          <p:cNvPr id="4" name="Footer Placeholder 4"/>
          <p:cNvSpPr>
            <a:spLocks noGrp="1"/>
          </p:cNvSpPr>
          <p:nvPr>
            <p:ph type="ftr" sz="quarter" idx="12"/>
          </p:nvPr>
        </p:nvSpPr>
        <p:spPr/>
        <p:txBody>
          <a:bodyPr/>
          <a:lstStyle>
            <a:lvl1pPr>
              <a:defRPr/>
            </a:lvl1pPr>
          </a:lstStyle>
          <a:p>
            <a:pPr>
              <a:defRPr/>
            </a:pP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3" y="273053"/>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3"/>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3" y="1435100"/>
            <a:ext cx="3008313" cy="4691063"/>
          </a:xfrm>
        </p:spPr>
        <p:txBody>
          <a:bodyPr/>
          <a:lstStyle>
            <a:lvl1pPr marL="0" indent="0">
              <a:buNone/>
              <a:defRPr sz="1400"/>
            </a:lvl1pPr>
            <a:lvl2pPr marL="457187" indent="0">
              <a:buNone/>
              <a:defRPr sz="1200"/>
            </a:lvl2pPr>
            <a:lvl3pPr marL="914373" indent="0">
              <a:buNone/>
              <a:defRPr sz="1000"/>
            </a:lvl3pPr>
            <a:lvl4pPr marL="1371560" indent="0">
              <a:buNone/>
              <a:defRPr sz="900"/>
            </a:lvl4pPr>
            <a:lvl5pPr marL="1828746" indent="0">
              <a:buNone/>
              <a:defRPr sz="900"/>
            </a:lvl5pPr>
            <a:lvl6pPr marL="2285933" indent="0">
              <a:buNone/>
              <a:defRPr sz="900"/>
            </a:lvl6pPr>
            <a:lvl7pPr marL="2743119" indent="0">
              <a:buNone/>
              <a:defRPr sz="900"/>
            </a:lvl7pPr>
            <a:lvl8pPr marL="3200304" indent="0">
              <a:buNone/>
              <a:defRPr sz="900"/>
            </a:lvl8pPr>
            <a:lvl9pPr marL="3657489"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C999FB1-7032-42A4-9EA7-E990B0E1B3A8}" type="datetime1">
              <a:rPr lang="en-US"/>
              <a:pPr>
                <a:defRPr/>
              </a:pPr>
              <a:t>8/16/2011</a:t>
            </a:fld>
            <a:endParaRPr lang="en-US" dirty="0"/>
          </a:p>
        </p:txBody>
      </p:sp>
      <p:sp>
        <p:nvSpPr>
          <p:cNvPr id="6" name="Slide Number Placeholder 5"/>
          <p:cNvSpPr>
            <a:spLocks noGrp="1"/>
          </p:cNvSpPr>
          <p:nvPr>
            <p:ph type="sldNum" sz="quarter" idx="11"/>
          </p:nvPr>
        </p:nvSpPr>
        <p:spPr/>
        <p:txBody>
          <a:bodyPr/>
          <a:lstStyle>
            <a:lvl1pPr>
              <a:defRPr/>
            </a:lvl1pPr>
          </a:lstStyle>
          <a:p>
            <a:pPr>
              <a:defRPr/>
            </a:pPr>
            <a:fld id="{BFA2F4DE-57E7-4476-8C73-7B0CD22332E8}" type="slidenum">
              <a:rPr lang="en-US"/>
              <a:pPr>
                <a:defRPr/>
              </a:pPr>
              <a:t>‹#›</a:t>
            </a:fld>
            <a:endParaRPr lang="en-US" dirty="0"/>
          </a:p>
        </p:txBody>
      </p:sp>
      <p:sp>
        <p:nvSpPr>
          <p:cNvPr id="7" name="Footer Placeholder 4"/>
          <p:cNvSpPr>
            <a:spLocks noGrp="1"/>
          </p:cNvSpPr>
          <p:nvPr>
            <p:ph type="ftr" sz="quarter" idx="12"/>
          </p:nvPr>
        </p:nvSpPr>
        <p:spPr/>
        <p:txBody>
          <a:bodyPr/>
          <a:lstStyle>
            <a:lvl1pPr>
              <a:defRPr/>
            </a:lvl1pPr>
          </a:lstStyle>
          <a:p>
            <a:pPr>
              <a:defRPr/>
            </a:pP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187" indent="0">
              <a:buNone/>
              <a:defRPr sz="2800"/>
            </a:lvl2pPr>
            <a:lvl3pPr marL="914373" indent="0">
              <a:buNone/>
              <a:defRPr sz="2400"/>
            </a:lvl3pPr>
            <a:lvl4pPr marL="1371560" indent="0">
              <a:buNone/>
              <a:defRPr sz="2000"/>
            </a:lvl4pPr>
            <a:lvl5pPr marL="1828746" indent="0">
              <a:buNone/>
              <a:defRPr sz="2000"/>
            </a:lvl5pPr>
            <a:lvl6pPr marL="2285933" indent="0">
              <a:buNone/>
              <a:defRPr sz="2000"/>
            </a:lvl6pPr>
            <a:lvl7pPr marL="2743119" indent="0">
              <a:buNone/>
              <a:defRPr sz="2000"/>
            </a:lvl7pPr>
            <a:lvl8pPr marL="3200304" indent="0">
              <a:buNone/>
              <a:defRPr sz="2000"/>
            </a:lvl8pPr>
            <a:lvl9pPr marL="3657489"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187" indent="0">
              <a:buNone/>
              <a:defRPr sz="1200"/>
            </a:lvl2pPr>
            <a:lvl3pPr marL="914373" indent="0">
              <a:buNone/>
              <a:defRPr sz="1000"/>
            </a:lvl3pPr>
            <a:lvl4pPr marL="1371560" indent="0">
              <a:buNone/>
              <a:defRPr sz="900"/>
            </a:lvl4pPr>
            <a:lvl5pPr marL="1828746" indent="0">
              <a:buNone/>
              <a:defRPr sz="900"/>
            </a:lvl5pPr>
            <a:lvl6pPr marL="2285933" indent="0">
              <a:buNone/>
              <a:defRPr sz="900"/>
            </a:lvl6pPr>
            <a:lvl7pPr marL="2743119" indent="0">
              <a:buNone/>
              <a:defRPr sz="900"/>
            </a:lvl7pPr>
            <a:lvl8pPr marL="3200304" indent="0">
              <a:buNone/>
              <a:defRPr sz="900"/>
            </a:lvl8pPr>
            <a:lvl9pPr marL="3657489"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B4DC6C61-5C34-45EC-9C44-0869DDA26A30}" type="datetime1">
              <a:rPr lang="en-US"/>
              <a:pPr>
                <a:defRPr/>
              </a:pPr>
              <a:t>8/16/2011</a:t>
            </a:fld>
            <a:endParaRPr lang="en-US" dirty="0"/>
          </a:p>
        </p:txBody>
      </p:sp>
      <p:sp>
        <p:nvSpPr>
          <p:cNvPr id="6" name="Slide Number Placeholder 5"/>
          <p:cNvSpPr>
            <a:spLocks noGrp="1"/>
          </p:cNvSpPr>
          <p:nvPr>
            <p:ph type="sldNum" sz="quarter" idx="11"/>
          </p:nvPr>
        </p:nvSpPr>
        <p:spPr/>
        <p:txBody>
          <a:bodyPr/>
          <a:lstStyle>
            <a:lvl1pPr>
              <a:defRPr/>
            </a:lvl1pPr>
          </a:lstStyle>
          <a:p>
            <a:pPr>
              <a:defRPr/>
            </a:pPr>
            <a:fld id="{202CD148-6EF7-4CB2-8BC9-16DE604032CB}" type="slidenum">
              <a:rPr lang="en-US"/>
              <a:pPr>
                <a:defRPr/>
              </a:pPr>
              <a:t>‹#›</a:t>
            </a:fld>
            <a:endParaRPr lang="en-US" dirty="0"/>
          </a:p>
        </p:txBody>
      </p:sp>
      <p:sp>
        <p:nvSpPr>
          <p:cNvPr id="7" name="Footer Placeholder 4"/>
          <p:cNvSpPr>
            <a:spLocks noGrp="1"/>
          </p:cNvSpPr>
          <p:nvPr>
            <p:ph type="ftr" sz="quarter" idx="12"/>
          </p:nvPr>
        </p:nvSpPr>
        <p:spPr/>
        <p:txBody>
          <a:bodyPr/>
          <a:lstStyle>
            <a:lvl1pPr>
              <a:defRPr/>
            </a:lvl1pPr>
          </a:lstStyle>
          <a:p>
            <a:pPr>
              <a:defRPr/>
            </a:pP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3" Type="http://schemas.openxmlformats.org/officeDocument/2006/relationships/slideLayout" Target="../slideLayouts/slideLayout27.xml"/><Relationship Id="rId7" Type="http://schemas.openxmlformats.org/officeDocument/2006/relationships/slideLayout" Target="../slideLayouts/slideLayout31.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theme" Target="../theme/theme3.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3" Type="http://schemas.openxmlformats.org/officeDocument/2006/relationships/slideLayout" Target="../slideLayouts/slideLayout37.xml"/><Relationship Id="rId7" Type="http://schemas.openxmlformats.org/officeDocument/2006/relationships/slideLayout" Target="../slideLayouts/slideLayout41.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theme" Target="../theme/theme4.xml"/><Relationship Id="rId5" Type="http://schemas.openxmlformats.org/officeDocument/2006/relationships/slideLayout" Target="../slideLayouts/slideLayout39.xml"/><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p:cNvSpPr/>
          <p:nvPr/>
        </p:nvSpPr>
        <p:spPr>
          <a:xfrm>
            <a:off x="341313" y="928688"/>
            <a:ext cx="8432800" cy="17716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91437" tIns="45717" rIns="91437" bIns="45717" anchor="ctr"/>
          <a:lstStyle/>
          <a:p>
            <a:pPr algn="ctr" defTabSz="457187" fontAlgn="auto">
              <a:spcBef>
                <a:spcPts val="0"/>
              </a:spcBef>
              <a:spcAft>
                <a:spcPts val="0"/>
              </a:spcAft>
              <a:defRPr/>
            </a:pPr>
            <a:endParaRPr sz="1800" dirty="0"/>
          </a:p>
        </p:txBody>
      </p:sp>
      <p:sp>
        <p:nvSpPr>
          <p:cNvPr id="12" name="Rectangle 11"/>
          <p:cNvSpPr/>
          <p:nvPr/>
        </p:nvSpPr>
        <p:spPr>
          <a:xfrm>
            <a:off x="320675" y="320675"/>
            <a:ext cx="8502650" cy="6216650"/>
          </a:xfrm>
          <a:prstGeom prst="rect">
            <a:avLst/>
          </a:prstGeom>
          <a:no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37" tIns="45717" rIns="91437" bIns="45717" anchor="ctr"/>
          <a:lstStyle/>
          <a:p>
            <a:pPr algn="ctr" defTabSz="457187" fontAlgn="auto">
              <a:spcBef>
                <a:spcPts val="0"/>
              </a:spcBef>
              <a:spcAft>
                <a:spcPts val="0"/>
              </a:spcAft>
              <a:defRPr/>
            </a:pPr>
            <a:endParaRPr sz="1800" dirty="0"/>
          </a:p>
        </p:txBody>
      </p:sp>
      <p:sp>
        <p:nvSpPr>
          <p:cNvPr id="13" name="Rectangle 12"/>
          <p:cNvSpPr/>
          <p:nvPr/>
        </p:nvSpPr>
        <p:spPr>
          <a:xfrm>
            <a:off x="457200" y="817563"/>
            <a:ext cx="8229600" cy="117475"/>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91437" tIns="45717" rIns="91437" bIns="45717" anchor="ctr"/>
          <a:lstStyle/>
          <a:p>
            <a:pPr algn="ctr" defTabSz="457187" fontAlgn="auto">
              <a:spcBef>
                <a:spcPts val="0"/>
              </a:spcBef>
              <a:spcAft>
                <a:spcPts val="0"/>
              </a:spcAft>
              <a:defRPr/>
            </a:pPr>
            <a:endParaRPr sz="1800" dirty="0"/>
          </a:p>
        </p:txBody>
      </p:sp>
      <p:pic>
        <p:nvPicPr>
          <p:cNvPr id="67589" name="Picture 14" descr="TitleSlideTop.jpg"/>
          <p:cNvPicPr>
            <a:picLocks noChangeAspect="1"/>
          </p:cNvPicPr>
          <p:nvPr/>
        </p:nvPicPr>
        <p:blipFill>
          <a:blip r:embed="rId13"/>
          <a:srcRect/>
          <a:stretch>
            <a:fillRect/>
          </a:stretch>
        </p:blipFill>
        <p:spPr bwMode="auto">
          <a:xfrm>
            <a:off x="457200" y="457200"/>
            <a:ext cx="8229600" cy="357188"/>
          </a:xfrm>
          <a:prstGeom prst="rect">
            <a:avLst/>
          </a:prstGeom>
          <a:noFill/>
          <a:ln w="9525">
            <a:noFill/>
            <a:miter lim="800000"/>
            <a:headEnd/>
            <a:tailEnd/>
          </a:ln>
        </p:spPr>
      </p:pic>
      <p:pic>
        <p:nvPicPr>
          <p:cNvPr id="67590" name="Picture 15" descr="TitleSlideBottom.jpg"/>
          <p:cNvPicPr>
            <a:picLocks noChangeAspect="1"/>
          </p:cNvPicPr>
          <p:nvPr/>
        </p:nvPicPr>
        <p:blipFill>
          <a:blip r:embed="rId14"/>
          <a:srcRect/>
          <a:stretch>
            <a:fillRect/>
          </a:stretch>
        </p:blipFill>
        <p:spPr bwMode="auto">
          <a:xfrm>
            <a:off x="457200" y="2700338"/>
            <a:ext cx="8229600" cy="3700462"/>
          </a:xfrm>
          <a:prstGeom prst="rect">
            <a:avLst/>
          </a:prstGeom>
          <a:noFill/>
          <a:ln w="9525">
            <a:noFill/>
            <a:miter lim="800000"/>
            <a:headEnd/>
            <a:tailEnd/>
          </a:ln>
        </p:spPr>
      </p:pic>
      <p:sp>
        <p:nvSpPr>
          <p:cNvPr id="67591" name="Title Placeholder 1"/>
          <p:cNvSpPr>
            <a:spLocks noGrp="1"/>
          </p:cNvSpPr>
          <p:nvPr>
            <p:ph type="title"/>
          </p:nvPr>
        </p:nvSpPr>
        <p:spPr bwMode="auto">
          <a:xfrm>
            <a:off x="658813" y="455613"/>
            <a:ext cx="7824787" cy="1323975"/>
          </a:xfrm>
          <a:prstGeom prst="rect">
            <a:avLst/>
          </a:prstGeom>
          <a:noFill/>
          <a:ln w="9525">
            <a:noFill/>
            <a:miter lim="800000"/>
            <a:headEnd/>
            <a:tailEnd/>
          </a:ln>
        </p:spPr>
        <p:txBody>
          <a:bodyPr vert="horz" wrap="square" lIns="91437" tIns="0" rIns="91437" bIns="0" numCol="1" anchor="b" anchorCtr="0" compatLnSpc="1">
            <a:prstTxWarp prst="textNoShape">
              <a:avLst/>
            </a:prstTxWarp>
          </a:bodyPr>
          <a:lstStyle/>
          <a:p>
            <a:pPr lvl="0"/>
            <a:r>
              <a:rPr lang="en-US" smtClean="0"/>
              <a:t>Click to edit Master title style</a:t>
            </a:r>
          </a:p>
        </p:txBody>
      </p:sp>
      <p:sp>
        <p:nvSpPr>
          <p:cNvPr id="67592" name="Text Placeholder 2"/>
          <p:cNvSpPr>
            <a:spLocks noGrp="1"/>
          </p:cNvSpPr>
          <p:nvPr>
            <p:ph type="body" idx="1"/>
          </p:nvPr>
        </p:nvSpPr>
        <p:spPr bwMode="auto">
          <a:xfrm>
            <a:off x="2286000" y="2286000"/>
            <a:ext cx="6197600" cy="3840163"/>
          </a:xfrm>
          <a:prstGeom prst="rect">
            <a:avLst/>
          </a:prstGeom>
          <a:noFill/>
          <a:ln w="9525">
            <a:noFill/>
            <a:miter lim="800000"/>
            <a:headEnd/>
            <a:tailEnd/>
          </a:ln>
        </p:spPr>
        <p:txBody>
          <a:bodyPr vert="horz" wrap="square" lIns="91437" tIns="45717" rIns="91437" bIns="45717"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6" name="Date Placeholder 3"/>
          <p:cNvSpPr>
            <a:spLocks noGrp="1"/>
          </p:cNvSpPr>
          <p:nvPr>
            <p:ph type="dt" sz="half" idx="2"/>
          </p:nvPr>
        </p:nvSpPr>
        <p:spPr>
          <a:xfrm>
            <a:off x="6689725" y="6492875"/>
            <a:ext cx="2133600" cy="365125"/>
          </a:xfrm>
          <a:prstGeom prst="rect">
            <a:avLst/>
          </a:prstGeom>
        </p:spPr>
        <p:txBody>
          <a:bodyPr vert="horz" wrap="square" lIns="91437" tIns="45717" rIns="91437" bIns="45717" numCol="1" anchor="ctr" anchorCtr="0" compatLnSpc="1">
            <a:prstTxWarp prst="textNoShape">
              <a:avLst/>
            </a:prstTxWarp>
          </a:bodyPr>
          <a:lstStyle>
            <a:lvl1pPr algn="r" defTabSz="457187" eaLnBrk="1" hangingPunct="1">
              <a:defRPr sz="1100" b="1">
                <a:solidFill>
                  <a:srgbClr val="A6A6A6"/>
                </a:solidFill>
                <a:latin typeface="Calibri" pitchFamily="34" charset="0"/>
                <a:ea typeface="ＭＳ Ｐゴシック" charset="-128"/>
                <a:cs typeface="+mn-cs"/>
              </a:defRPr>
            </a:lvl1pPr>
          </a:lstStyle>
          <a:p>
            <a:pPr>
              <a:defRPr/>
            </a:pPr>
            <a:fld id="{B35272C3-CAFF-467E-8BC1-36C35408BC3D}" type="datetime1">
              <a:rPr lang="en-US"/>
              <a:pPr>
                <a:defRPr/>
              </a:pPr>
              <a:t>8/16/2011</a:t>
            </a:fld>
            <a:endParaRPr lang="en-US" dirty="0"/>
          </a:p>
        </p:txBody>
      </p:sp>
      <p:sp>
        <p:nvSpPr>
          <p:cNvPr id="17" name="Slide Number Placeholder 5"/>
          <p:cNvSpPr>
            <a:spLocks noGrp="1"/>
          </p:cNvSpPr>
          <p:nvPr>
            <p:ph type="sldNum" sz="quarter" idx="4"/>
          </p:nvPr>
        </p:nvSpPr>
        <p:spPr>
          <a:xfrm>
            <a:off x="4305300" y="6492875"/>
            <a:ext cx="533400" cy="365125"/>
          </a:xfrm>
          <a:prstGeom prst="rect">
            <a:avLst/>
          </a:prstGeom>
        </p:spPr>
        <p:txBody>
          <a:bodyPr vert="horz" wrap="square" lIns="91437" tIns="45717" rIns="91437" bIns="45717" numCol="1" anchor="ctr" anchorCtr="0" compatLnSpc="1">
            <a:prstTxWarp prst="textNoShape">
              <a:avLst/>
            </a:prstTxWarp>
          </a:bodyPr>
          <a:lstStyle>
            <a:lvl1pPr algn="ctr" defTabSz="457187" eaLnBrk="1" hangingPunct="1">
              <a:defRPr sz="1100" b="1">
                <a:solidFill>
                  <a:srgbClr val="A6A6A6"/>
                </a:solidFill>
                <a:latin typeface="Calibri" pitchFamily="34" charset="0"/>
                <a:ea typeface="ＭＳ Ｐゴシック" charset="-128"/>
                <a:cs typeface="+mn-cs"/>
              </a:defRPr>
            </a:lvl1pPr>
          </a:lstStyle>
          <a:p>
            <a:pPr>
              <a:defRPr/>
            </a:pPr>
            <a:fld id="{8D436D2F-C48E-44C1-B9A5-6BC983BE1C7A}" type="slidenum">
              <a:rPr lang="en-US"/>
              <a:pPr>
                <a:defRPr/>
              </a:pPr>
              <a:t>‹#›</a:t>
            </a:fld>
            <a:endParaRPr lang="en-US" dirty="0"/>
          </a:p>
        </p:txBody>
      </p:sp>
      <p:sp>
        <p:nvSpPr>
          <p:cNvPr id="18" name="Footer Placeholder 4"/>
          <p:cNvSpPr>
            <a:spLocks noGrp="1"/>
          </p:cNvSpPr>
          <p:nvPr>
            <p:ph type="ftr" sz="quarter" idx="3"/>
          </p:nvPr>
        </p:nvSpPr>
        <p:spPr>
          <a:xfrm>
            <a:off x="317500" y="6492875"/>
            <a:ext cx="3416300" cy="365125"/>
          </a:xfrm>
          <a:prstGeom prst="rect">
            <a:avLst/>
          </a:prstGeom>
        </p:spPr>
        <p:txBody>
          <a:bodyPr vert="horz" wrap="square" lIns="91437" tIns="45717" rIns="91437" bIns="45717" numCol="1" anchor="ctr" anchorCtr="0" compatLnSpc="1">
            <a:prstTxWarp prst="textNoShape">
              <a:avLst/>
            </a:prstTxWarp>
          </a:bodyPr>
          <a:lstStyle>
            <a:lvl1pPr algn="l" defTabSz="457187" eaLnBrk="1" hangingPunct="1">
              <a:defRPr sz="1100" b="1">
                <a:solidFill>
                  <a:srgbClr val="A6A6A6"/>
                </a:solidFill>
                <a:latin typeface="Calibri" charset="0"/>
                <a:ea typeface="ＭＳ Ｐゴシック" charset="-128"/>
                <a:cs typeface="ＭＳ Ｐゴシック" charset="-128"/>
              </a:defRPr>
            </a:lvl1pPr>
          </a:lstStyle>
          <a:p>
            <a:pPr>
              <a:defRPr/>
            </a:pPr>
            <a:endParaRPr lang="en-US" dirty="0"/>
          </a:p>
        </p:txBody>
      </p:sp>
    </p:spTree>
  </p:cSld>
  <p:clrMap bg1="lt1" tx1="dk1" bg2="lt2" tx2="dk2" accent1="accent1" accent2="accent2" accent3="accent3" accent4="accent4" accent5="accent5" accent6="accent6" hlink="hlink" folHlink="folHlink"/>
  <p:sldLayoutIdLst>
    <p:sldLayoutId id="2147483876" r:id="rId1"/>
    <p:sldLayoutId id="2147483875" r:id="rId2"/>
    <p:sldLayoutId id="2147483874" r:id="rId3"/>
    <p:sldLayoutId id="2147483873" r:id="rId4"/>
    <p:sldLayoutId id="2147483872" r:id="rId5"/>
    <p:sldLayoutId id="2147483871" r:id="rId6"/>
    <p:sldLayoutId id="2147483870" r:id="rId7"/>
    <p:sldLayoutId id="2147483869" r:id="rId8"/>
    <p:sldLayoutId id="2147483868" r:id="rId9"/>
    <p:sldLayoutId id="2147483867" r:id="rId10"/>
    <p:sldLayoutId id="2147483866" r:id="rId11"/>
  </p:sldLayoutIdLst>
  <p:txStyles>
    <p:titleStyle>
      <a:lvl1pPr algn="r" rtl="0" eaLnBrk="0" fontAlgn="base" hangingPunct="0">
        <a:lnSpc>
          <a:spcPts val="5400"/>
        </a:lnSpc>
        <a:spcBef>
          <a:spcPct val="0"/>
        </a:spcBef>
        <a:spcAft>
          <a:spcPct val="0"/>
        </a:spcAft>
        <a:defRPr sz="5200">
          <a:solidFill>
            <a:schemeClr val="bg1"/>
          </a:solidFill>
          <a:latin typeface="+mj-lt"/>
          <a:ea typeface="MS PGothic" pitchFamily="34" charset="-128"/>
          <a:cs typeface="+mj-cs"/>
        </a:defRPr>
      </a:lvl1pPr>
      <a:lvl2pPr algn="r" rtl="0" eaLnBrk="0" fontAlgn="base" hangingPunct="0">
        <a:lnSpc>
          <a:spcPts val="5400"/>
        </a:lnSpc>
        <a:spcBef>
          <a:spcPct val="0"/>
        </a:spcBef>
        <a:spcAft>
          <a:spcPct val="0"/>
        </a:spcAft>
        <a:defRPr sz="5200">
          <a:solidFill>
            <a:schemeClr val="bg1"/>
          </a:solidFill>
          <a:latin typeface="Calisto MT" pitchFamily="18" charset="0"/>
          <a:ea typeface="MS PGothic" pitchFamily="34" charset="-128"/>
        </a:defRPr>
      </a:lvl2pPr>
      <a:lvl3pPr algn="r" rtl="0" eaLnBrk="0" fontAlgn="base" hangingPunct="0">
        <a:lnSpc>
          <a:spcPts val="5400"/>
        </a:lnSpc>
        <a:spcBef>
          <a:spcPct val="0"/>
        </a:spcBef>
        <a:spcAft>
          <a:spcPct val="0"/>
        </a:spcAft>
        <a:defRPr sz="5200">
          <a:solidFill>
            <a:schemeClr val="bg1"/>
          </a:solidFill>
          <a:latin typeface="Calisto MT" pitchFamily="18" charset="0"/>
          <a:ea typeface="MS PGothic" pitchFamily="34" charset="-128"/>
        </a:defRPr>
      </a:lvl3pPr>
      <a:lvl4pPr algn="r" rtl="0" eaLnBrk="0" fontAlgn="base" hangingPunct="0">
        <a:lnSpc>
          <a:spcPts val="5400"/>
        </a:lnSpc>
        <a:spcBef>
          <a:spcPct val="0"/>
        </a:spcBef>
        <a:spcAft>
          <a:spcPct val="0"/>
        </a:spcAft>
        <a:defRPr sz="5200">
          <a:solidFill>
            <a:schemeClr val="bg1"/>
          </a:solidFill>
          <a:latin typeface="Calisto MT" pitchFamily="18" charset="0"/>
          <a:ea typeface="MS PGothic" pitchFamily="34" charset="-128"/>
        </a:defRPr>
      </a:lvl4pPr>
      <a:lvl5pPr algn="r" rtl="0" eaLnBrk="0" fontAlgn="base" hangingPunct="0">
        <a:lnSpc>
          <a:spcPts val="5400"/>
        </a:lnSpc>
        <a:spcBef>
          <a:spcPct val="0"/>
        </a:spcBef>
        <a:spcAft>
          <a:spcPct val="0"/>
        </a:spcAft>
        <a:defRPr sz="5200">
          <a:solidFill>
            <a:schemeClr val="bg1"/>
          </a:solidFill>
          <a:latin typeface="Calisto MT" pitchFamily="18" charset="0"/>
          <a:ea typeface="MS PGothic" pitchFamily="34" charset="-128"/>
        </a:defRPr>
      </a:lvl5pPr>
      <a:lvl6pPr marL="457187" algn="r" rtl="0" eaLnBrk="0" fontAlgn="base" hangingPunct="0">
        <a:lnSpc>
          <a:spcPts val="5400"/>
        </a:lnSpc>
        <a:spcBef>
          <a:spcPct val="0"/>
        </a:spcBef>
        <a:spcAft>
          <a:spcPct val="0"/>
        </a:spcAft>
        <a:defRPr sz="5200">
          <a:solidFill>
            <a:schemeClr val="bg1"/>
          </a:solidFill>
          <a:latin typeface="Calisto MT" pitchFamily="18" charset="0"/>
          <a:ea typeface="ＭＳ Ｐゴシック" charset="-128"/>
        </a:defRPr>
      </a:lvl6pPr>
      <a:lvl7pPr marL="914373" algn="r" rtl="0" eaLnBrk="0" fontAlgn="base" hangingPunct="0">
        <a:lnSpc>
          <a:spcPts val="5400"/>
        </a:lnSpc>
        <a:spcBef>
          <a:spcPct val="0"/>
        </a:spcBef>
        <a:spcAft>
          <a:spcPct val="0"/>
        </a:spcAft>
        <a:defRPr sz="5200">
          <a:solidFill>
            <a:schemeClr val="bg1"/>
          </a:solidFill>
          <a:latin typeface="Calisto MT" pitchFamily="18" charset="0"/>
          <a:ea typeface="ＭＳ Ｐゴシック" charset="-128"/>
        </a:defRPr>
      </a:lvl7pPr>
      <a:lvl8pPr marL="1371560" algn="r" rtl="0" eaLnBrk="0" fontAlgn="base" hangingPunct="0">
        <a:lnSpc>
          <a:spcPts val="5400"/>
        </a:lnSpc>
        <a:spcBef>
          <a:spcPct val="0"/>
        </a:spcBef>
        <a:spcAft>
          <a:spcPct val="0"/>
        </a:spcAft>
        <a:defRPr sz="5200">
          <a:solidFill>
            <a:schemeClr val="bg1"/>
          </a:solidFill>
          <a:latin typeface="Calisto MT" pitchFamily="18" charset="0"/>
          <a:ea typeface="ＭＳ Ｐゴシック" charset="-128"/>
        </a:defRPr>
      </a:lvl8pPr>
      <a:lvl9pPr marL="1828746" algn="r" rtl="0" eaLnBrk="0" fontAlgn="base" hangingPunct="0">
        <a:lnSpc>
          <a:spcPts val="5400"/>
        </a:lnSpc>
        <a:spcBef>
          <a:spcPct val="0"/>
        </a:spcBef>
        <a:spcAft>
          <a:spcPct val="0"/>
        </a:spcAft>
        <a:defRPr sz="5200">
          <a:solidFill>
            <a:schemeClr val="bg1"/>
          </a:solidFill>
          <a:latin typeface="Calisto MT" pitchFamily="18" charset="0"/>
          <a:ea typeface="ＭＳ Ｐゴシック" charset="-128"/>
        </a:defRPr>
      </a:lvl9pPr>
    </p:titleStyle>
    <p:bodyStyle>
      <a:lvl1pPr marL="280988" indent="-280988" algn="l" rtl="0" eaLnBrk="0" fontAlgn="base" hangingPunct="0">
        <a:spcBef>
          <a:spcPts val="1800"/>
        </a:spcBef>
        <a:spcAft>
          <a:spcPct val="0"/>
        </a:spcAft>
        <a:buClr>
          <a:schemeClr val="accent1"/>
        </a:buClr>
        <a:buSzPct val="75000"/>
        <a:buFont typeface="Wingdings" pitchFamily="2" charset="2"/>
        <a:buChar char="n"/>
        <a:defRPr sz="2000">
          <a:solidFill>
            <a:srgbClr val="262626"/>
          </a:solidFill>
          <a:latin typeface="+mn-lt"/>
          <a:ea typeface="MS PGothic" pitchFamily="34" charset="-128"/>
          <a:cs typeface="+mn-cs"/>
        </a:defRPr>
      </a:lvl1pPr>
      <a:lvl2pPr marL="576263" indent="-293688" algn="l" rtl="0" eaLnBrk="0" fontAlgn="base" hangingPunct="0">
        <a:spcBef>
          <a:spcPts val="600"/>
        </a:spcBef>
        <a:spcAft>
          <a:spcPct val="0"/>
        </a:spcAft>
        <a:buClr>
          <a:schemeClr val="accent1"/>
        </a:buClr>
        <a:buSzPct val="75000"/>
        <a:buFont typeface="Wingdings" pitchFamily="2" charset="2"/>
        <a:buChar char="n"/>
        <a:defRPr>
          <a:solidFill>
            <a:srgbClr val="262626"/>
          </a:solidFill>
          <a:latin typeface="+mn-lt"/>
          <a:ea typeface="MS PGothic" pitchFamily="34" charset="-128"/>
        </a:defRPr>
      </a:lvl2pPr>
      <a:lvl3pPr marL="858838" indent="-280988" algn="l" rtl="0" eaLnBrk="0" fontAlgn="base" hangingPunct="0">
        <a:spcBef>
          <a:spcPts val="600"/>
        </a:spcBef>
        <a:spcAft>
          <a:spcPct val="0"/>
        </a:spcAft>
        <a:buClr>
          <a:schemeClr val="accent1"/>
        </a:buClr>
        <a:buSzPct val="75000"/>
        <a:buFont typeface="Wingdings" pitchFamily="2" charset="2"/>
        <a:buChar char="n"/>
        <a:defRPr>
          <a:solidFill>
            <a:srgbClr val="262626"/>
          </a:solidFill>
          <a:latin typeface="+mn-lt"/>
          <a:ea typeface="MS PGothic" pitchFamily="34" charset="-128"/>
        </a:defRPr>
      </a:lvl3pPr>
      <a:lvl4pPr marL="1141413" indent="-280988" algn="l" rtl="0" eaLnBrk="0" fontAlgn="base" hangingPunct="0">
        <a:spcBef>
          <a:spcPts val="600"/>
        </a:spcBef>
        <a:spcAft>
          <a:spcPct val="0"/>
        </a:spcAft>
        <a:buClr>
          <a:schemeClr val="accent1"/>
        </a:buClr>
        <a:buSzPct val="75000"/>
        <a:buFont typeface="Wingdings" pitchFamily="2" charset="2"/>
        <a:buChar char="n"/>
        <a:defRPr>
          <a:solidFill>
            <a:srgbClr val="262626"/>
          </a:solidFill>
          <a:latin typeface="+mn-lt"/>
          <a:ea typeface="MS PGothic" pitchFamily="34" charset="-128"/>
        </a:defRPr>
      </a:lvl4pPr>
      <a:lvl5pPr marL="1423988" indent="-280988" algn="l" rtl="0" eaLnBrk="0" fontAlgn="base" hangingPunct="0">
        <a:spcBef>
          <a:spcPts val="600"/>
        </a:spcBef>
        <a:spcAft>
          <a:spcPct val="0"/>
        </a:spcAft>
        <a:buClr>
          <a:schemeClr val="accent1"/>
        </a:buClr>
        <a:buSzPct val="75000"/>
        <a:buFont typeface="Wingdings" pitchFamily="2" charset="2"/>
        <a:buChar char="n"/>
        <a:defRPr>
          <a:solidFill>
            <a:srgbClr val="262626"/>
          </a:solidFill>
          <a:latin typeface="+mn-lt"/>
          <a:ea typeface="MS PGothic" pitchFamily="34" charset="-128"/>
        </a:defRPr>
      </a:lvl5pPr>
      <a:lvl6pPr marL="1882718" indent="-282566" algn="l" rtl="0" eaLnBrk="0" fontAlgn="base" hangingPunct="0">
        <a:spcBef>
          <a:spcPts val="600"/>
        </a:spcBef>
        <a:spcAft>
          <a:spcPct val="0"/>
        </a:spcAft>
        <a:buClr>
          <a:schemeClr val="accent1"/>
        </a:buClr>
        <a:buSzPct val="75000"/>
        <a:buFont typeface="Wingdings" pitchFamily="2" charset="2"/>
        <a:buChar char="n"/>
        <a:defRPr>
          <a:solidFill>
            <a:srgbClr val="262626"/>
          </a:solidFill>
          <a:latin typeface="+mn-lt"/>
          <a:ea typeface="+mn-ea"/>
        </a:defRPr>
      </a:lvl6pPr>
      <a:lvl7pPr marL="2339905" indent="-282566" algn="l" rtl="0" eaLnBrk="0" fontAlgn="base" hangingPunct="0">
        <a:spcBef>
          <a:spcPts val="600"/>
        </a:spcBef>
        <a:spcAft>
          <a:spcPct val="0"/>
        </a:spcAft>
        <a:buClr>
          <a:schemeClr val="accent1"/>
        </a:buClr>
        <a:buSzPct val="75000"/>
        <a:buFont typeface="Wingdings" pitchFamily="2" charset="2"/>
        <a:buChar char="n"/>
        <a:defRPr>
          <a:solidFill>
            <a:srgbClr val="262626"/>
          </a:solidFill>
          <a:latin typeface="+mn-lt"/>
          <a:ea typeface="+mn-ea"/>
        </a:defRPr>
      </a:lvl7pPr>
      <a:lvl8pPr marL="2797091" indent="-282566" algn="l" rtl="0" eaLnBrk="0" fontAlgn="base" hangingPunct="0">
        <a:spcBef>
          <a:spcPts val="600"/>
        </a:spcBef>
        <a:spcAft>
          <a:spcPct val="0"/>
        </a:spcAft>
        <a:buClr>
          <a:schemeClr val="accent1"/>
        </a:buClr>
        <a:buSzPct val="75000"/>
        <a:buFont typeface="Wingdings" pitchFamily="2" charset="2"/>
        <a:buChar char="n"/>
        <a:defRPr>
          <a:solidFill>
            <a:srgbClr val="262626"/>
          </a:solidFill>
          <a:latin typeface="+mn-lt"/>
          <a:ea typeface="+mn-ea"/>
        </a:defRPr>
      </a:lvl8pPr>
      <a:lvl9pPr marL="3254277" indent="-282566" algn="l" rtl="0" eaLnBrk="0" fontAlgn="base" hangingPunct="0">
        <a:spcBef>
          <a:spcPts val="600"/>
        </a:spcBef>
        <a:spcAft>
          <a:spcPct val="0"/>
        </a:spcAft>
        <a:buClr>
          <a:schemeClr val="accent1"/>
        </a:buClr>
        <a:buSzPct val="75000"/>
        <a:buFont typeface="Wingdings" pitchFamily="2" charset="2"/>
        <a:buChar char="n"/>
        <a:defRPr>
          <a:solidFill>
            <a:srgbClr val="262626"/>
          </a:solidFill>
          <a:latin typeface="+mn-lt"/>
          <a:ea typeface="+mn-ea"/>
        </a:defRPr>
      </a:lvl9pPr>
    </p:bodyStyle>
    <p:otherStyle>
      <a:defPPr>
        <a:defRPr lang="en-US"/>
      </a:defPPr>
      <a:lvl1pPr marL="0" algn="l" defTabSz="914373" rtl="0" eaLnBrk="1" latinLnBrk="0" hangingPunct="1">
        <a:defRPr sz="1800" kern="1200">
          <a:solidFill>
            <a:schemeClr val="tx1"/>
          </a:solidFill>
          <a:latin typeface="+mn-lt"/>
          <a:ea typeface="+mn-ea"/>
          <a:cs typeface="+mn-cs"/>
        </a:defRPr>
      </a:lvl1pPr>
      <a:lvl2pPr marL="457187" algn="l" defTabSz="914373" rtl="0" eaLnBrk="1" latinLnBrk="0" hangingPunct="1">
        <a:defRPr sz="1800" kern="1200">
          <a:solidFill>
            <a:schemeClr val="tx1"/>
          </a:solidFill>
          <a:latin typeface="+mn-lt"/>
          <a:ea typeface="+mn-ea"/>
          <a:cs typeface="+mn-cs"/>
        </a:defRPr>
      </a:lvl2pPr>
      <a:lvl3pPr marL="914373" algn="l" defTabSz="914373" rtl="0" eaLnBrk="1" latinLnBrk="0" hangingPunct="1">
        <a:defRPr sz="1800" kern="1200">
          <a:solidFill>
            <a:schemeClr val="tx1"/>
          </a:solidFill>
          <a:latin typeface="+mn-lt"/>
          <a:ea typeface="+mn-ea"/>
          <a:cs typeface="+mn-cs"/>
        </a:defRPr>
      </a:lvl3pPr>
      <a:lvl4pPr marL="1371560" algn="l" defTabSz="914373" rtl="0" eaLnBrk="1" latinLnBrk="0" hangingPunct="1">
        <a:defRPr sz="1800" kern="1200">
          <a:solidFill>
            <a:schemeClr val="tx1"/>
          </a:solidFill>
          <a:latin typeface="+mn-lt"/>
          <a:ea typeface="+mn-ea"/>
          <a:cs typeface="+mn-cs"/>
        </a:defRPr>
      </a:lvl4pPr>
      <a:lvl5pPr marL="1828746" algn="l" defTabSz="914373" rtl="0" eaLnBrk="1" latinLnBrk="0" hangingPunct="1">
        <a:defRPr sz="1800" kern="1200">
          <a:solidFill>
            <a:schemeClr val="tx1"/>
          </a:solidFill>
          <a:latin typeface="+mn-lt"/>
          <a:ea typeface="+mn-ea"/>
          <a:cs typeface="+mn-cs"/>
        </a:defRPr>
      </a:lvl5pPr>
      <a:lvl6pPr marL="2285933" algn="l" defTabSz="914373" rtl="0" eaLnBrk="1" latinLnBrk="0" hangingPunct="1">
        <a:defRPr sz="1800" kern="1200">
          <a:solidFill>
            <a:schemeClr val="tx1"/>
          </a:solidFill>
          <a:latin typeface="+mn-lt"/>
          <a:ea typeface="+mn-ea"/>
          <a:cs typeface="+mn-cs"/>
        </a:defRPr>
      </a:lvl6pPr>
      <a:lvl7pPr marL="2743119" algn="l" defTabSz="914373" rtl="0" eaLnBrk="1" latinLnBrk="0" hangingPunct="1">
        <a:defRPr sz="1800" kern="1200">
          <a:solidFill>
            <a:schemeClr val="tx1"/>
          </a:solidFill>
          <a:latin typeface="+mn-lt"/>
          <a:ea typeface="+mn-ea"/>
          <a:cs typeface="+mn-cs"/>
        </a:defRPr>
      </a:lvl7pPr>
      <a:lvl8pPr marL="3200304" algn="l" defTabSz="914373" rtl="0" eaLnBrk="1" latinLnBrk="0" hangingPunct="1">
        <a:defRPr sz="1800" kern="1200">
          <a:solidFill>
            <a:schemeClr val="tx1"/>
          </a:solidFill>
          <a:latin typeface="+mn-lt"/>
          <a:ea typeface="+mn-ea"/>
          <a:cs typeface="+mn-cs"/>
        </a:defRPr>
      </a:lvl8pPr>
      <a:lvl9pPr marL="3657489" algn="l" defTabSz="91437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p:cNvSpPr/>
          <p:nvPr/>
        </p:nvSpPr>
        <p:spPr>
          <a:xfrm>
            <a:off x="333375" y="566738"/>
            <a:ext cx="8455025" cy="21336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91437" tIns="45717" rIns="91437" bIns="45717" anchor="ctr"/>
          <a:lstStyle/>
          <a:p>
            <a:pPr algn="ctr" defTabSz="457187" fontAlgn="auto">
              <a:spcBef>
                <a:spcPts val="0"/>
              </a:spcBef>
              <a:spcAft>
                <a:spcPts val="0"/>
              </a:spcAft>
              <a:defRPr/>
            </a:pPr>
            <a:endParaRPr sz="1800" dirty="0"/>
          </a:p>
        </p:txBody>
      </p:sp>
      <p:sp>
        <p:nvSpPr>
          <p:cNvPr id="12" name="Rectangle 11"/>
          <p:cNvSpPr/>
          <p:nvPr/>
        </p:nvSpPr>
        <p:spPr>
          <a:xfrm>
            <a:off x="320675" y="320675"/>
            <a:ext cx="8502650" cy="6216650"/>
          </a:xfrm>
          <a:prstGeom prst="rect">
            <a:avLst/>
          </a:prstGeom>
          <a:no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37" tIns="45717" rIns="91437" bIns="45717" anchor="ctr"/>
          <a:lstStyle/>
          <a:p>
            <a:pPr algn="ctr" defTabSz="457187" fontAlgn="auto">
              <a:spcBef>
                <a:spcPts val="0"/>
              </a:spcBef>
              <a:spcAft>
                <a:spcPts val="0"/>
              </a:spcAft>
              <a:defRPr/>
            </a:pPr>
            <a:endParaRPr sz="1800" dirty="0"/>
          </a:p>
        </p:txBody>
      </p:sp>
      <p:sp>
        <p:nvSpPr>
          <p:cNvPr id="13" name="Rectangle 12"/>
          <p:cNvSpPr/>
          <p:nvPr/>
        </p:nvSpPr>
        <p:spPr>
          <a:xfrm>
            <a:off x="457200" y="457200"/>
            <a:ext cx="8229600" cy="119063"/>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91437" tIns="45717" rIns="91437" bIns="45717" anchor="ctr"/>
          <a:lstStyle/>
          <a:p>
            <a:pPr algn="ctr" defTabSz="457187" fontAlgn="auto">
              <a:spcBef>
                <a:spcPts val="0"/>
              </a:spcBef>
              <a:spcAft>
                <a:spcPts val="0"/>
              </a:spcAft>
              <a:defRPr/>
            </a:pPr>
            <a:endParaRPr sz="1800" dirty="0"/>
          </a:p>
        </p:txBody>
      </p:sp>
      <p:sp>
        <p:nvSpPr>
          <p:cNvPr id="13317" name="Title Placeholder 1"/>
          <p:cNvSpPr>
            <a:spLocks noGrp="1"/>
          </p:cNvSpPr>
          <p:nvPr>
            <p:ph type="title"/>
          </p:nvPr>
        </p:nvSpPr>
        <p:spPr bwMode="auto">
          <a:xfrm>
            <a:off x="658813" y="455613"/>
            <a:ext cx="7824787" cy="1323975"/>
          </a:xfrm>
          <a:prstGeom prst="rect">
            <a:avLst/>
          </a:prstGeom>
          <a:noFill/>
          <a:ln w="9525">
            <a:noFill/>
            <a:miter lim="800000"/>
            <a:headEnd/>
            <a:tailEnd/>
          </a:ln>
        </p:spPr>
        <p:txBody>
          <a:bodyPr vert="horz" wrap="square" lIns="91437" tIns="0" rIns="91437" bIns="0" numCol="1" anchor="b" anchorCtr="0" compatLnSpc="1">
            <a:prstTxWarp prst="textNoShape">
              <a:avLst/>
            </a:prstTxWarp>
          </a:bodyPr>
          <a:lstStyle/>
          <a:p>
            <a:pPr lvl="0"/>
            <a:r>
              <a:rPr lang="en-US" smtClean="0"/>
              <a:t>Click to edit Master title style</a:t>
            </a:r>
          </a:p>
        </p:txBody>
      </p:sp>
      <p:sp>
        <p:nvSpPr>
          <p:cNvPr id="13318" name="Text Placeholder 2"/>
          <p:cNvSpPr>
            <a:spLocks noGrp="1"/>
          </p:cNvSpPr>
          <p:nvPr>
            <p:ph type="body" idx="1"/>
          </p:nvPr>
        </p:nvSpPr>
        <p:spPr bwMode="auto">
          <a:xfrm>
            <a:off x="2286000" y="2286000"/>
            <a:ext cx="6197600" cy="3840163"/>
          </a:xfrm>
          <a:prstGeom prst="rect">
            <a:avLst/>
          </a:prstGeom>
          <a:noFill/>
          <a:ln w="9525">
            <a:noFill/>
            <a:miter lim="800000"/>
            <a:headEnd/>
            <a:tailEnd/>
          </a:ln>
        </p:spPr>
        <p:txBody>
          <a:bodyPr vert="horz" wrap="square" lIns="91437" tIns="45717" rIns="91437" bIns="45717"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4"/>
          <p:cNvSpPr>
            <a:spLocks noGrp="1"/>
          </p:cNvSpPr>
          <p:nvPr>
            <p:ph type="dt" sz="half" idx="2"/>
          </p:nvPr>
        </p:nvSpPr>
        <p:spPr>
          <a:xfrm>
            <a:off x="6689725" y="6492875"/>
            <a:ext cx="2133600" cy="365125"/>
          </a:xfrm>
          <a:prstGeom prst="rect">
            <a:avLst/>
          </a:prstGeom>
        </p:spPr>
        <p:txBody>
          <a:bodyPr vert="horz" wrap="square" lIns="91437" tIns="45717" rIns="91437" bIns="45717" numCol="1" anchor="ctr" anchorCtr="0" compatLnSpc="1">
            <a:prstTxWarp prst="textNoShape">
              <a:avLst/>
            </a:prstTxWarp>
          </a:bodyPr>
          <a:lstStyle>
            <a:lvl1pPr algn="r" defTabSz="457187" eaLnBrk="1" hangingPunct="1">
              <a:defRPr sz="1100" b="1">
                <a:solidFill>
                  <a:srgbClr val="A6A6A6"/>
                </a:solidFill>
                <a:latin typeface="Calibri" pitchFamily="34" charset="0"/>
                <a:ea typeface="ＭＳ Ｐゴシック" charset="-128"/>
                <a:cs typeface="+mn-cs"/>
              </a:defRPr>
            </a:lvl1pPr>
          </a:lstStyle>
          <a:p>
            <a:pPr>
              <a:defRPr/>
            </a:pPr>
            <a:fld id="{70DFA9ED-6EC1-48C0-97F7-43F86046A260}" type="datetime1">
              <a:rPr lang="en-US"/>
              <a:pPr>
                <a:defRPr/>
              </a:pPr>
              <a:t>8/16/2011</a:t>
            </a:fld>
            <a:endParaRPr lang="en-US" dirty="0"/>
          </a:p>
        </p:txBody>
      </p:sp>
      <p:sp>
        <p:nvSpPr>
          <p:cNvPr id="15" name="Footer Placeholder 5"/>
          <p:cNvSpPr>
            <a:spLocks noGrp="1"/>
          </p:cNvSpPr>
          <p:nvPr>
            <p:ph type="ftr" sz="quarter" idx="3"/>
          </p:nvPr>
        </p:nvSpPr>
        <p:spPr>
          <a:xfrm>
            <a:off x="317500" y="6492875"/>
            <a:ext cx="3416300" cy="365125"/>
          </a:xfrm>
          <a:prstGeom prst="rect">
            <a:avLst/>
          </a:prstGeom>
        </p:spPr>
        <p:txBody>
          <a:bodyPr vert="horz" wrap="square" lIns="91437" tIns="45717" rIns="91437" bIns="45717" numCol="1" anchor="ctr" anchorCtr="0" compatLnSpc="1">
            <a:prstTxWarp prst="textNoShape">
              <a:avLst/>
            </a:prstTxWarp>
          </a:bodyPr>
          <a:lstStyle>
            <a:lvl1pPr algn="l" defTabSz="457187" eaLnBrk="1" hangingPunct="1">
              <a:defRPr sz="1100" b="1">
                <a:solidFill>
                  <a:srgbClr val="A6A6A6"/>
                </a:solidFill>
                <a:latin typeface="Calibri" charset="0"/>
                <a:ea typeface="ＭＳ Ｐゴシック" charset="-128"/>
                <a:cs typeface="ＭＳ Ｐゴシック" charset="-128"/>
              </a:defRPr>
            </a:lvl1pPr>
          </a:lstStyle>
          <a:p>
            <a:pPr>
              <a:defRPr/>
            </a:pPr>
            <a:endParaRPr lang="en-US" dirty="0"/>
          </a:p>
        </p:txBody>
      </p:sp>
      <p:sp>
        <p:nvSpPr>
          <p:cNvPr id="16" name="Slide Number Placeholder 6"/>
          <p:cNvSpPr>
            <a:spLocks noGrp="1"/>
          </p:cNvSpPr>
          <p:nvPr>
            <p:ph type="sldNum" sz="quarter" idx="4"/>
          </p:nvPr>
        </p:nvSpPr>
        <p:spPr>
          <a:xfrm>
            <a:off x="379413" y="6149975"/>
            <a:ext cx="533400" cy="365125"/>
          </a:xfrm>
          <a:prstGeom prst="rect">
            <a:avLst/>
          </a:prstGeom>
        </p:spPr>
        <p:txBody>
          <a:bodyPr vert="horz" wrap="square" lIns="91437" tIns="91437" rIns="91437" bIns="91437" numCol="1" anchor="ctr" anchorCtr="0" compatLnSpc="1">
            <a:prstTxWarp prst="textNoShape">
              <a:avLst/>
            </a:prstTxWarp>
          </a:bodyPr>
          <a:lstStyle>
            <a:lvl1pPr algn="l" defTabSz="457187" eaLnBrk="1" hangingPunct="1">
              <a:defRPr sz="1800">
                <a:solidFill>
                  <a:schemeClr val="accent1"/>
                </a:solidFill>
                <a:latin typeface="Calibri" pitchFamily="34" charset="0"/>
                <a:ea typeface="ＭＳ Ｐゴシック" charset="-128"/>
                <a:cs typeface="+mn-cs"/>
              </a:defRPr>
            </a:lvl1pPr>
          </a:lstStyle>
          <a:p>
            <a:pPr>
              <a:defRPr/>
            </a:pPr>
            <a:fld id="{00E789DE-1ED6-4E58-949D-79D638DAAE09}"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889" r:id="rId1"/>
    <p:sldLayoutId id="2147483888" r:id="rId2"/>
    <p:sldLayoutId id="2147483887" r:id="rId3"/>
    <p:sldLayoutId id="2147483886" r:id="rId4"/>
    <p:sldLayoutId id="2147483885" r:id="rId5"/>
    <p:sldLayoutId id="2147483884" r:id="rId6"/>
    <p:sldLayoutId id="2147483883" r:id="rId7"/>
    <p:sldLayoutId id="2147483882" r:id="rId8"/>
    <p:sldLayoutId id="2147483881" r:id="rId9"/>
    <p:sldLayoutId id="2147483880" r:id="rId10"/>
    <p:sldLayoutId id="2147483879" r:id="rId11"/>
    <p:sldLayoutId id="2147483878" r:id="rId12"/>
    <p:sldLayoutId id="2147483877" r:id="rId13"/>
  </p:sldLayoutIdLst>
  <p:txStyles>
    <p:titleStyle>
      <a:lvl1pPr algn="r" rtl="0" eaLnBrk="0" fontAlgn="base" hangingPunct="0">
        <a:lnSpc>
          <a:spcPts val="5400"/>
        </a:lnSpc>
        <a:spcBef>
          <a:spcPct val="0"/>
        </a:spcBef>
        <a:spcAft>
          <a:spcPct val="0"/>
        </a:spcAft>
        <a:defRPr sz="5200">
          <a:solidFill>
            <a:schemeClr val="bg1"/>
          </a:solidFill>
          <a:latin typeface="+mj-lt"/>
          <a:ea typeface="MS PGothic" pitchFamily="34" charset="-128"/>
          <a:cs typeface="+mj-cs"/>
        </a:defRPr>
      </a:lvl1pPr>
      <a:lvl2pPr algn="r" rtl="0" eaLnBrk="0" fontAlgn="base" hangingPunct="0">
        <a:lnSpc>
          <a:spcPts val="5400"/>
        </a:lnSpc>
        <a:spcBef>
          <a:spcPct val="0"/>
        </a:spcBef>
        <a:spcAft>
          <a:spcPct val="0"/>
        </a:spcAft>
        <a:defRPr sz="5200">
          <a:solidFill>
            <a:schemeClr val="bg1"/>
          </a:solidFill>
          <a:latin typeface="Calisto MT" pitchFamily="18" charset="0"/>
          <a:ea typeface="MS PGothic" pitchFamily="34" charset="-128"/>
        </a:defRPr>
      </a:lvl2pPr>
      <a:lvl3pPr algn="r" rtl="0" eaLnBrk="0" fontAlgn="base" hangingPunct="0">
        <a:lnSpc>
          <a:spcPts val="5400"/>
        </a:lnSpc>
        <a:spcBef>
          <a:spcPct val="0"/>
        </a:spcBef>
        <a:spcAft>
          <a:spcPct val="0"/>
        </a:spcAft>
        <a:defRPr sz="5200">
          <a:solidFill>
            <a:schemeClr val="bg1"/>
          </a:solidFill>
          <a:latin typeface="Calisto MT" pitchFamily="18" charset="0"/>
          <a:ea typeface="MS PGothic" pitchFamily="34" charset="-128"/>
        </a:defRPr>
      </a:lvl3pPr>
      <a:lvl4pPr algn="r" rtl="0" eaLnBrk="0" fontAlgn="base" hangingPunct="0">
        <a:lnSpc>
          <a:spcPts val="5400"/>
        </a:lnSpc>
        <a:spcBef>
          <a:spcPct val="0"/>
        </a:spcBef>
        <a:spcAft>
          <a:spcPct val="0"/>
        </a:spcAft>
        <a:defRPr sz="5200">
          <a:solidFill>
            <a:schemeClr val="bg1"/>
          </a:solidFill>
          <a:latin typeface="Calisto MT" pitchFamily="18" charset="0"/>
          <a:ea typeface="MS PGothic" pitchFamily="34" charset="-128"/>
        </a:defRPr>
      </a:lvl4pPr>
      <a:lvl5pPr algn="r" rtl="0" eaLnBrk="0" fontAlgn="base" hangingPunct="0">
        <a:lnSpc>
          <a:spcPts val="5400"/>
        </a:lnSpc>
        <a:spcBef>
          <a:spcPct val="0"/>
        </a:spcBef>
        <a:spcAft>
          <a:spcPct val="0"/>
        </a:spcAft>
        <a:defRPr sz="5200">
          <a:solidFill>
            <a:schemeClr val="bg1"/>
          </a:solidFill>
          <a:latin typeface="Calisto MT" pitchFamily="18" charset="0"/>
          <a:ea typeface="MS PGothic" pitchFamily="34" charset="-128"/>
        </a:defRPr>
      </a:lvl5pPr>
      <a:lvl6pPr marL="457187" algn="r" rtl="0" eaLnBrk="0" fontAlgn="base" hangingPunct="0">
        <a:lnSpc>
          <a:spcPts val="5400"/>
        </a:lnSpc>
        <a:spcBef>
          <a:spcPct val="0"/>
        </a:spcBef>
        <a:spcAft>
          <a:spcPct val="0"/>
        </a:spcAft>
        <a:defRPr sz="5200">
          <a:solidFill>
            <a:schemeClr val="bg1"/>
          </a:solidFill>
          <a:latin typeface="Calisto MT" pitchFamily="18" charset="0"/>
          <a:ea typeface="ＭＳ Ｐゴシック" charset="-128"/>
        </a:defRPr>
      </a:lvl6pPr>
      <a:lvl7pPr marL="914373" algn="r" rtl="0" eaLnBrk="0" fontAlgn="base" hangingPunct="0">
        <a:lnSpc>
          <a:spcPts val="5400"/>
        </a:lnSpc>
        <a:spcBef>
          <a:spcPct val="0"/>
        </a:spcBef>
        <a:spcAft>
          <a:spcPct val="0"/>
        </a:spcAft>
        <a:defRPr sz="5200">
          <a:solidFill>
            <a:schemeClr val="bg1"/>
          </a:solidFill>
          <a:latin typeface="Calisto MT" pitchFamily="18" charset="0"/>
          <a:ea typeface="ＭＳ Ｐゴシック" charset="-128"/>
        </a:defRPr>
      </a:lvl7pPr>
      <a:lvl8pPr marL="1371560" algn="r" rtl="0" eaLnBrk="0" fontAlgn="base" hangingPunct="0">
        <a:lnSpc>
          <a:spcPts val="5400"/>
        </a:lnSpc>
        <a:spcBef>
          <a:spcPct val="0"/>
        </a:spcBef>
        <a:spcAft>
          <a:spcPct val="0"/>
        </a:spcAft>
        <a:defRPr sz="5200">
          <a:solidFill>
            <a:schemeClr val="bg1"/>
          </a:solidFill>
          <a:latin typeface="Calisto MT" pitchFamily="18" charset="0"/>
          <a:ea typeface="ＭＳ Ｐゴシック" charset="-128"/>
        </a:defRPr>
      </a:lvl8pPr>
      <a:lvl9pPr marL="1828746" algn="r" rtl="0" eaLnBrk="0" fontAlgn="base" hangingPunct="0">
        <a:lnSpc>
          <a:spcPts val="5400"/>
        </a:lnSpc>
        <a:spcBef>
          <a:spcPct val="0"/>
        </a:spcBef>
        <a:spcAft>
          <a:spcPct val="0"/>
        </a:spcAft>
        <a:defRPr sz="5200">
          <a:solidFill>
            <a:schemeClr val="bg1"/>
          </a:solidFill>
          <a:latin typeface="Calisto MT" pitchFamily="18" charset="0"/>
          <a:ea typeface="ＭＳ Ｐゴシック" charset="-128"/>
        </a:defRPr>
      </a:lvl9pPr>
    </p:titleStyle>
    <p:bodyStyle>
      <a:lvl1pPr marL="280988" indent="-280988" algn="l" rtl="0" eaLnBrk="0" fontAlgn="base" hangingPunct="0">
        <a:spcBef>
          <a:spcPts val="1800"/>
        </a:spcBef>
        <a:spcAft>
          <a:spcPct val="0"/>
        </a:spcAft>
        <a:buClr>
          <a:schemeClr val="accent1"/>
        </a:buClr>
        <a:buSzPct val="75000"/>
        <a:buFont typeface="Wingdings" pitchFamily="2" charset="2"/>
        <a:buChar char="n"/>
        <a:defRPr sz="2000">
          <a:solidFill>
            <a:srgbClr val="262626"/>
          </a:solidFill>
          <a:latin typeface="+mn-lt"/>
          <a:ea typeface="MS PGothic" pitchFamily="34" charset="-128"/>
          <a:cs typeface="+mn-cs"/>
        </a:defRPr>
      </a:lvl1pPr>
      <a:lvl2pPr marL="576263" indent="-293688" algn="l" rtl="0" eaLnBrk="0" fontAlgn="base" hangingPunct="0">
        <a:spcBef>
          <a:spcPts val="600"/>
        </a:spcBef>
        <a:spcAft>
          <a:spcPct val="0"/>
        </a:spcAft>
        <a:buClr>
          <a:schemeClr val="accent1"/>
        </a:buClr>
        <a:buSzPct val="75000"/>
        <a:buFont typeface="Wingdings" pitchFamily="2" charset="2"/>
        <a:buChar char="n"/>
        <a:defRPr>
          <a:solidFill>
            <a:srgbClr val="262626"/>
          </a:solidFill>
          <a:latin typeface="+mn-lt"/>
          <a:ea typeface="MS PGothic" pitchFamily="34" charset="-128"/>
        </a:defRPr>
      </a:lvl2pPr>
      <a:lvl3pPr marL="858838" indent="-280988" algn="l" rtl="0" eaLnBrk="0" fontAlgn="base" hangingPunct="0">
        <a:spcBef>
          <a:spcPts val="600"/>
        </a:spcBef>
        <a:spcAft>
          <a:spcPct val="0"/>
        </a:spcAft>
        <a:buClr>
          <a:schemeClr val="accent1"/>
        </a:buClr>
        <a:buSzPct val="75000"/>
        <a:buFont typeface="Wingdings" pitchFamily="2" charset="2"/>
        <a:buChar char="n"/>
        <a:defRPr>
          <a:solidFill>
            <a:srgbClr val="262626"/>
          </a:solidFill>
          <a:latin typeface="+mn-lt"/>
          <a:ea typeface="MS PGothic" pitchFamily="34" charset="-128"/>
        </a:defRPr>
      </a:lvl3pPr>
      <a:lvl4pPr marL="1141413" indent="-280988" algn="l" rtl="0" eaLnBrk="0" fontAlgn="base" hangingPunct="0">
        <a:spcBef>
          <a:spcPts val="600"/>
        </a:spcBef>
        <a:spcAft>
          <a:spcPct val="0"/>
        </a:spcAft>
        <a:buClr>
          <a:schemeClr val="accent1"/>
        </a:buClr>
        <a:buSzPct val="75000"/>
        <a:buFont typeface="Wingdings" pitchFamily="2" charset="2"/>
        <a:buChar char="n"/>
        <a:defRPr>
          <a:solidFill>
            <a:srgbClr val="262626"/>
          </a:solidFill>
          <a:latin typeface="+mn-lt"/>
          <a:ea typeface="MS PGothic" pitchFamily="34" charset="-128"/>
        </a:defRPr>
      </a:lvl4pPr>
      <a:lvl5pPr marL="1423988" indent="-280988" algn="l" rtl="0" eaLnBrk="0" fontAlgn="base" hangingPunct="0">
        <a:spcBef>
          <a:spcPts val="600"/>
        </a:spcBef>
        <a:spcAft>
          <a:spcPct val="0"/>
        </a:spcAft>
        <a:buClr>
          <a:schemeClr val="accent1"/>
        </a:buClr>
        <a:buSzPct val="75000"/>
        <a:buFont typeface="Wingdings" pitchFamily="2" charset="2"/>
        <a:buChar char="n"/>
        <a:defRPr>
          <a:solidFill>
            <a:srgbClr val="262626"/>
          </a:solidFill>
          <a:latin typeface="+mn-lt"/>
          <a:ea typeface="MS PGothic" pitchFamily="34" charset="-128"/>
        </a:defRPr>
      </a:lvl5pPr>
      <a:lvl6pPr marL="1882718" indent="-282566" algn="l" rtl="0" eaLnBrk="0" fontAlgn="base" hangingPunct="0">
        <a:spcBef>
          <a:spcPts val="600"/>
        </a:spcBef>
        <a:spcAft>
          <a:spcPct val="0"/>
        </a:spcAft>
        <a:buClr>
          <a:schemeClr val="accent1"/>
        </a:buClr>
        <a:buSzPct val="75000"/>
        <a:buFont typeface="Wingdings" pitchFamily="2" charset="2"/>
        <a:buChar char="n"/>
        <a:defRPr>
          <a:solidFill>
            <a:srgbClr val="262626"/>
          </a:solidFill>
          <a:latin typeface="+mn-lt"/>
          <a:ea typeface="+mn-ea"/>
        </a:defRPr>
      </a:lvl6pPr>
      <a:lvl7pPr marL="2339905" indent="-282566" algn="l" rtl="0" eaLnBrk="0" fontAlgn="base" hangingPunct="0">
        <a:spcBef>
          <a:spcPts val="600"/>
        </a:spcBef>
        <a:spcAft>
          <a:spcPct val="0"/>
        </a:spcAft>
        <a:buClr>
          <a:schemeClr val="accent1"/>
        </a:buClr>
        <a:buSzPct val="75000"/>
        <a:buFont typeface="Wingdings" pitchFamily="2" charset="2"/>
        <a:buChar char="n"/>
        <a:defRPr>
          <a:solidFill>
            <a:srgbClr val="262626"/>
          </a:solidFill>
          <a:latin typeface="+mn-lt"/>
          <a:ea typeface="+mn-ea"/>
        </a:defRPr>
      </a:lvl7pPr>
      <a:lvl8pPr marL="2797091" indent="-282566" algn="l" rtl="0" eaLnBrk="0" fontAlgn="base" hangingPunct="0">
        <a:spcBef>
          <a:spcPts val="600"/>
        </a:spcBef>
        <a:spcAft>
          <a:spcPct val="0"/>
        </a:spcAft>
        <a:buClr>
          <a:schemeClr val="accent1"/>
        </a:buClr>
        <a:buSzPct val="75000"/>
        <a:buFont typeface="Wingdings" pitchFamily="2" charset="2"/>
        <a:buChar char="n"/>
        <a:defRPr>
          <a:solidFill>
            <a:srgbClr val="262626"/>
          </a:solidFill>
          <a:latin typeface="+mn-lt"/>
          <a:ea typeface="+mn-ea"/>
        </a:defRPr>
      </a:lvl8pPr>
      <a:lvl9pPr marL="3254277" indent="-282566" algn="l" rtl="0" eaLnBrk="0" fontAlgn="base" hangingPunct="0">
        <a:spcBef>
          <a:spcPts val="600"/>
        </a:spcBef>
        <a:spcAft>
          <a:spcPct val="0"/>
        </a:spcAft>
        <a:buClr>
          <a:schemeClr val="accent1"/>
        </a:buClr>
        <a:buSzPct val="75000"/>
        <a:buFont typeface="Wingdings" pitchFamily="2" charset="2"/>
        <a:buChar char="n"/>
        <a:defRPr>
          <a:solidFill>
            <a:srgbClr val="262626"/>
          </a:solidFill>
          <a:latin typeface="+mn-lt"/>
          <a:ea typeface="+mn-ea"/>
        </a:defRPr>
      </a:lvl9pPr>
    </p:bodyStyle>
    <p:otherStyle>
      <a:defPPr>
        <a:defRPr lang="en-US"/>
      </a:defPPr>
      <a:lvl1pPr marL="0" algn="l" defTabSz="914373" rtl="0" eaLnBrk="1" latinLnBrk="0" hangingPunct="1">
        <a:defRPr sz="1800" kern="1200">
          <a:solidFill>
            <a:schemeClr val="tx1"/>
          </a:solidFill>
          <a:latin typeface="+mn-lt"/>
          <a:ea typeface="+mn-ea"/>
          <a:cs typeface="+mn-cs"/>
        </a:defRPr>
      </a:lvl1pPr>
      <a:lvl2pPr marL="457187" algn="l" defTabSz="914373" rtl="0" eaLnBrk="1" latinLnBrk="0" hangingPunct="1">
        <a:defRPr sz="1800" kern="1200">
          <a:solidFill>
            <a:schemeClr val="tx1"/>
          </a:solidFill>
          <a:latin typeface="+mn-lt"/>
          <a:ea typeface="+mn-ea"/>
          <a:cs typeface="+mn-cs"/>
        </a:defRPr>
      </a:lvl2pPr>
      <a:lvl3pPr marL="914373" algn="l" defTabSz="914373" rtl="0" eaLnBrk="1" latinLnBrk="0" hangingPunct="1">
        <a:defRPr sz="1800" kern="1200">
          <a:solidFill>
            <a:schemeClr val="tx1"/>
          </a:solidFill>
          <a:latin typeface="+mn-lt"/>
          <a:ea typeface="+mn-ea"/>
          <a:cs typeface="+mn-cs"/>
        </a:defRPr>
      </a:lvl3pPr>
      <a:lvl4pPr marL="1371560" algn="l" defTabSz="914373" rtl="0" eaLnBrk="1" latinLnBrk="0" hangingPunct="1">
        <a:defRPr sz="1800" kern="1200">
          <a:solidFill>
            <a:schemeClr val="tx1"/>
          </a:solidFill>
          <a:latin typeface="+mn-lt"/>
          <a:ea typeface="+mn-ea"/>
          <a:cs typeface="+mn-cs"/>
        </a:defRPr>
      </a:lvl4pPr>
      <a:lvl5pPr marL="1828746" algn="l" defTabSz="914373" rtl="0" eaLnBrk="1" latinLnBrk="0" hangingPunct="1">
        <a:defRPr sz="1800" kern="1200">
          <a:solidFill>
            <a:schemeClr val="tx1"/>
          </a:solidFill>
          <a:latin typeface="+mn-lt"/>
          <a:ea typeface="+mn-ea"/>
          <a:cs typeface="+mn-cs"/>
        </a:defRPr>
      </a:lvl5pPr>
      <a:lvl6pPr marL="2285933" algn="l" defTabSz="914373" rtl="0" eaLnBrk="1" latinLnBrk="0" hangingPunct="1">
        <a:defRPr sz="1800" kern="1200">
          <a:solidFill>
            <a:schemeClr val="tx1"/>
          </a:solidFill>
          <a:latin typeface="+mn-lt"/>
          <a:ea typeface="+mn-ea"/>
          <a:cs typeface="+mn-cs"/>
        </a:defRPr>
      </a:lvl6pPr>
      <a:lvl7pPr marL="2743119" algn="l" defTabSz="914373" rtl="0" eaLnBrk="1" latinLnBrk="0" hangingPunct="1">
        <a:defRPr sz="1800" kern="1200">
          <a:solidFill>
            <a:schemeClr val="tx1"/>
          </a:solidFill>
          <a:latin typeface="+mn-lt"/>
          <a:ea typeface="+mn-ea"/>
          <a:cs typeface="+mn-cs"/>
        </a:defRPr>
      </a:lvl7pPr>
      <a:lvl8pPr marL="3200304" algn="l" defTabSz="914373" rtl="0" eaLnBrk="1" latinLnBrk="0" hangingPunct="1">
        <a:defRPr sz="1800" kern="1200">
          <a:solidFill>
            <a:schemeClr val="tx1"/>
          </a:solidFill>
          <a:latin typeface="+mn-lt"/>
          <a:ea typeface="+mn-ea"/>
          <a:cs typeface="+mn-cs"/>
        </a:defRPr>
      </a:lvl8pPr>
      <a:lvl9pPr marL="3657489" algn="l" defTabSz="914373"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bwMode="auto">
          <a:xfrm>
            <a:off x="685800" y="608013"/>
            <a:ext cx="7772400" cy="1144587"/>
          </a:xfrm>
          <a:prstGeom prst="rect">
            <a:avLst/>
          </a:prstGeom>
          <a:noFill/>
          <a:ln w="9525">
            <a:noFill/>
            <a:miter lim="800000"/>
            <a:headEnd/>
            <a:tailEnd/>
          </a:ln>
        </p:spPr>
        <p:txBody>
          <a:bodyPr vert="horz" wrap="square" lIns="82293" tIns="41148" rIns="82293" bIns="41148" numCol="1" anchor="ctr" anchorCtr="0" compatLnSpc="1">
            <a:prstTxWarp prst="textNoShape">
              <a:avLst/>
            </a:prstTxWarp>
          </a:bodyPr>
          <a:lstStyle/>
          <a:p>
            <a:pPr lvl="0"/>
            <a:r>
              <a:rPr lang="en-US" smtClean="0"/>
              <a:t>Click to edit Master title style</a:t>
            </a:r>
          </a:p>
        </p:txBody>
      </p:sp>
      <p:sp>
        <p:nvSpPr>
          <p:cNvPr id="27651" name="Rectangle 3"/>
          <p:cNvSpPr>
            <a:spLocks noGrp="1" noChangeArrowheads="1"/>
          </p:cNvSpPr>
          <p:nvPr>
            <p:ph type="body" idx="1"/>
          </p:nvPr>
        </p:nvSpPr>
        <p:spPr bwMode="auto">
          <a:xfrm>
            <a:off x="685800" y="1979613"/>
            <a:ext cx="7772400" cy="4116387"/>
          </a:xfrm>
          <a:prstGeom prst="rect">
            <a:avLst/>
          </a:prstGeom>
          <a:noFill/>
          <a:ln w="9525">
            <a:noFill/>
            <a:miter lim="800000"/>
            <a:headEnd/>
            <a:tailEnd/>
          </a:ln>
        </p:spPr>
        <p:txBody>
          <a:bodyPr vert="horz" wrap="square" lIns="82293" tIns="41148" rIns="82293" bIns="4114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6588" cy="458788"/>
          </a:xfrm>
          <a:prstGeom prst="rect">
            <a:avLst/>
          </a:prstGeom>
          <a:noFill/>
          <a:ln w="9525">
            <a:noFill/>
            <a:miter lim="800000"/>
            <a:headEnd/>
            <a:tailEnd/>
          </a:ln>
          <a:effectLst/>
        </p:spPr>
        <p:txBody>
          <a:bodyPr vert="horz" wrap="square" lIns="82293" tIns="41148" rIns="82293" bIns="41148" numCol="1" anchor="t" anchorCtr="0" compatLnSpc="1">
            <a:prstTxWarp prst="textNoShape">
              <a:avLst/>
            </a:prstTxWarp>
          </a:bodyPr>
          <a:lstStyle>
            <a:lvl1pPr algn="l">
              <a:defRPr sz="1300">
                <a:solidFill>
                  <a:srgbClr val="000000"/>
                </a:solidFill>
                <a:latin typeface="Times New Roman" pitchFamily="18" charset="0"/>
                <a:ea typeface="ＭＳ Ｐゴシック" pitchFamily="34" charset="-128"/>
                <a:cs typeface="Arial" charset="0"/>
              </a:defRPr>
            </a:lvl1pPr>
          </a:lstStyle>
          <a:p>
            <a:pPr>
              <a:defRPr/>
            </a:pPr>
            <a:endParaRPr lang="en-US" dirty="0"/>
          </a:p>
        </p:txBody>
      </p:sp>
      <p:sp>
        <p:nvSpPr>
          <p:cNvPr id="1029" name="Rectangle 5"/>
          <p:cNvSpPr>
            <a:spLocks noGrp="1" noChangeArrowheads="1"/>
          </p:cNvSpPr>
          <p:nvPr>
            <p:ph type="ftr" sz="quarter" idx="3"/>
          </p:nvPr>
        </p:nvSpPr>
        <p:spPr bwMode="auto">
          <a:xfrm>
            <a:off x="3122613" y="6248400"/>
            <a:ext cx="2898775" cy="458788"/>
          </a:xfrm>
          <a:prstGeom prst="rect">
            <a:avLst/>
          </a:prstGeom>
          <a:noFill/>
          <a:ln w="9525">
            <a:noFill/>
            <a:miter lim="800000"/>
            <a:headEnd/>
            <a:tailEnd/>
          </a:ln>
          <a:effectLst/>
        </p:spPr>
        <p:txBody>
          <a:bodyPr vert="horz" wrap="square" lIns="82293" tIns="41148" rIns="82293" bIns="41148" numCol="1" anchor="t" anchorCtr="0" compatLnSpc="1">
            <a:prstTxWarp prst="textNoShape">
              <a:avLst/>
            </a:prstTxWarp>
          </a:bodyPr>
          <a:lstStyle>
            <a:lvl1pPr algn="ctr">
              <a:defRPr sz="1300">
                <a:solidFill>
                  <a:srgbClr val="000000"/>
                </a:solidFill>
                <a:latin typeface="Times New Roman" pitchFamily="18" charset="0"/>
                <a:ea typeface="ＭＳ Ｐゴシック" pitchFamily="34" charset="-128"/>
                <a:cs typeface="Arial" charset="0"/>
              </a:defRPr>
            </a:lvl1pPr>
          </a:lstStyle>
          <a:p>
            <a:pPr>
              <a:defRPr/>
            </a:pPr>
            <a:endParaRPr lang="en-US" dirty="0"/>
          </a:p>
        </p:txBody>
      </p:sp>
      <p:sp>
        <p:nvSpPr>
          <p:cNvPr id="1030" name="Rectangle 6"/>
          <p:cNvSpPr>
            <a:spLocks noGrp="1" noChangeArrowheads="1"/>
          </p:cNvSpPr>
          <p:nvPr>
            <p:ph type="sldNum" sz="quarter" idx="4"/>
          </p:nvPr>
        </p:nvSpPr>
        <p:spPr bwMode="auto">
          <a:xfrm>
            <a:off x="6551613" y="6248400"/>
            <a:ext cx="1908175" cy="458788"/>
          </a:xfrm>
          <a:prstGeom prst="rect">
            <a:avLst/>
          </a:prstGeom>
          <a:noFill/>
          <a:ln w="9525">
            <a:noFill/>
            <a:miter lim="800000"/>
            <a:headEnd/>
            <a:tailEnd/>
          </a:ln>
          <a:effectLst/>
        </p:spPr>
        <p:txBody>
          <a:bodyPr vert="horz" wrap="square" lIns="82293" tIns="41148" rIns="82293" bIns="41148" numCol="1" anchor="t" anchorCtr="0" compatLnSpc="1">
            <a:prstTxWarp prst="textNoShape">
              <a:avLst/>
            </a:prstTxWarp>
          </a:bodyPr>
          <a:lstStyle>
            <a:lvl1pPr algn="r">
              <a:defRPr sz="1300">
                <a:solidFill>
                  <a:srgbClr val="000000"/>
                </a:solidFill>
                <a:latin typeface="Times New Roman" pitchFamily="18" charset="0"/>
                <a:ea typeface="ＭＳ Ｐゴシック" pitchFamily="34" charset="-128"/>
                <a:cs typeface="Arial" charset="0"/>
              </a:defRPr>
            </a:lvl1pPr>
          </a:lstStyle>
          <a:p>
            <a:pPr>
              <a:defRPr/>
            </a:pPr>
            <a:fld id="{9B7BC1BC-1812-4456-8AFF-E8310B773CA7}"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890" r:id="rId1"/>
    <p:sldLayoutId id="2147483891" r:id="rId2"/>
    <p:sldLayoutId id="2147483892" r:id="rId3"/>
    <p:sldLayoutId id="2147483893" r:id="rId4"/>
    <p:sldLayoutId id="2147483894" r:id="rId5"/>
    <p:sldLayoutId id="2147483895" r:id="rId6"/>
    <p:sldLayoutId id="2147483896" r:id="rId7"/>
    <p:sldLayoutId id="2147483897" r:id="rId8"/>
    <p:sldLayoutId id="2147483898" r:id="rId9"/>
    <p:sldLayoutId id="2147483899" r:id="rId10"/>
  </p:sldLayoutIdLst>
  <p:txStyles>
    <p:titleStyle>
      <a:lvl1pPr algn="ctr" rtl="0" eaLnBrk="0" fontAlgn="base" hangingPunct="0">
        <a:spcBef>
          <a:spcPct val="0"/>
        </a:spcBef>
        <a:spcAft>
          <a:spcPct val="0"/>
        </a:spcAft>
        <a:defRPr sz="4000">
          <a:solidFill>
            <a:schemeClr val="tx2"/>
          </a:solidFill>
          <a:latin typeface="+mj-lt"/>
          <a:ea typeface="+mj-ea"/>
          <a:cs typeface="+mj-cs"/>
        </a:defRPr>
      </a:lvl1pPr>
      <a:lvl2pPr algn="ctr" rtl="0" eaLnBrk="0" fontAlgn="base" hangingPunct="0">
        <a:spcBef>
          <a:spcPct val="0"/>
        </a:spcBef>
        <a:spcAft>
          <a:spcPct val="0"/>
        </a:spcAft>
        <a:defRPr sz="4000">
          <a:solidFill>
            <a:schemeClr val="tx2"/>
          </a:solidFill>
          <a:latin typeface="Times New Roman" charset="0"/>
        </a:defRPr>
      </a:lvl2pPr>
      <a:lvl3pPr algn="ctr" rtl="0" eaLnBrk="0" fontAlgn="base" hangingPunct="0">
        <a:spcBef>
          <a:spcPct val="0"/>
        </a:spcBef>
        <a:spcAft>
          <a:spcPct val="0"/>
        </a:spcAft>
        <a:defRPr sz="4000">
          <a:solidFill>
            <a:schemeClr val="tx2"/>
          </a:solidFill>
          <a:latin typeface="Times New Roman" charset="0"/>
        </a:defRPr>
      </a:lvl3pPr>
      <a:lvl4pPr algn="ctr" rtl="0" eaLnBrk="0" fontAlgn="base" hangingPunct="0">
        <a:spcBef>
          <a:spcPct val="0"/>
        </a:spcBef>
        <a:spcAft>
          <a:spcPct val="0"/>
        </a:spcAft>
        <a:defRPr sz="4000">
          <a:solidFill>
            <a:schemeClr val="tx2"/>
          </a:solidFill>
          <a:latin typeface="Times New Roman" charset="0"/>
        </a:defRPr>
      </a:lvl4pPr>
      <a:lvl5pPr algn="ctr" rtl="0" eaLnBrk="0" fontAlgn="base" hangingPunct="0">
        <a:spcBef>
          <a:spcPct val="0"/>
        </a:spcBef>
        <a:spcAft>
          <a:spcPct val="0"/>
        </a:spcAft>
        <a:defRPr sz="4000">
          <a:solidFill>
            <a:schemeClr val="tx2"/>
          </a:solidFill>
          <a:latin typeface="Times New Roman" charset="0"/>
        </a:defRPr>
      </a:lvl5pPr>
      <a:lvl6pPr marL="411468" algn="ctr" rtl="0" fontAlgn="base">
        <a:spcBef>
          <a:spcPct val="0"/>
        </a:spcBef>
        <a:spcAft>
          <a:spcPct val="0"/>
        </a:spcAft>
        <a:defRPr sz="4000">
          <a:solidFill>
            <a:schemeClr val="tx2"/>
          </a:solidFill>
          <a:latin typeface="Times New Roman" charset="0"/>
        </a:defRPr>
      </a:lvl6pPr>
      <a:lvl7pPr marL="822936" algn="ctr" rtl="0" fontAlgn="base">
        <a:spcBef>
          <a:spcPct val="0"/>
        </a:spcBef>
        <a:spcAft>
          <a:spcPct val="0"/>
        </a:spcAft>
        <a:defRPr sz="4000">
          <a:solidFill>
            <a:schemeClr val="tx2"/>
          </a:solidFill>
          <a:latin typeface="Times New Roman" charset="0"/>
        </a:defRPr>
      </a:lvl7pPr>
      <a:lvl8pPr marL="1234403" algn="ctr" rtl="0" fontAlgn="base">
        <a:spcBef>
          <a:spcPct val="0"/>
        </a:spcBef>
        <a:spcAft>
          <a:spcPct val="0"/>
        </a:spcAft>
        <a:defRPr sz="4000">
          <a:solidFill>
            <a:schemeClr val="tx2"/>
          </a:solidFill>
          <a:latin typeface="Times New Roman" charset="0"/>
        </a:defRPr>
      </a:lvl8pPr>
      <a:lvl9pPr marL="1645871" algn="ctr" rtl="0" fontAlgn="base">
        <a:spcBef>
          <a:spcPct val="0"/>
        </a:spcBef>
        <a:spcAft>
          <a:spcPct val="0"/>
        </a:spcAft>
        <a:defRPr sz="4000">
          <a:solidFill>
            <a:schemeClr val="tx2"/>
          </a:solidFill>
          <a:latin typeface="Times New Roman" charset="0"/>
        </a:defRPr>
      </a:lvl9pPr>
    </p:titleStyle>
    <p:bodyStyle>
      <a:lvl1pPr marL="307975" indent="-307975" algn="l" rtl="0" eaLnBrk="0" fontAlgn="base" hangingPunct="0">
        <a:spcBef>
          <a:spcPct val="20000"/>
        </a:spcBef>
        <a:spcAft>
          <a:spcPct val="0"/>
        </a:spcAft>
        <a:buChar char="•"/>
        <a:defRPr sz="2900">
          <a:solidFill>
            <a:schemeClr val="tx1"/>
          </a:solidFill>
          <a:latin typeface="+mn-lt"/>
          <a:ea typeface="+mn-ea"/>
          <a:cs typeface="+mn-cs"/>
        </a:defRPr>
      </a:lvl1pPr>
      <a:lvl2pPr marL="668338" indent="-255588" algn="l" rtl="0" eaLnBrk="0" fontAlgn="base" hangingPunct="0">
        <a:spcBef>
          <a:spcPct val="20000"/>
        </a:spcBef>
        <a:spcAft>
          <a:spcPct val="0"/>
        </a:spcAft>
        <a:buChar char="–"/>
        <a:defRPr sz="2500">
          <a:solidFill>
            <a:schemeClr val="tx1"/>
          </a:solidFill>
          <a:latin typeface="+mn-lt"/>
        </a:defRPr>
      </a:lvl2pPr>
      <a:lvl3pPr marL="1027113" indent="-204788" algn="l" rtl="0" eaLnBrk="0" fontAlgn="base" hangingPunct="0">
        <a:spcBef>
          <a:spcPct val="20000"/>
        </a:spcBef>
        <a:spcAft>
          <a:spcPct val="0"/>
        </a:spcAft>
        <a:buChar char="•"/>
        <a:defRPr sz="2200">
          <a:solidFill>
            <a:schemeClr val="tx1"/>
          </a:solidFill>
          <a:latin typeface="+mn-lt"/>
        </a:defRPr>
      </a:lvl3pPr>
      <a:lvl4pPr marL="1439863" indent="-204788" algn="l" rtl="0" eaLnBrk="0" fontAlgn="base" hangingPunct="0">
        <a:spcBef>
          <a:spcPct val="20000"/>
        </a:spcBef>
        <a:spcAft>
          <a:spcPct val="0"/>
        </a:spcAft>
        <a:buChar char="–"/>
        <a:defRPr>
          <a:solidFill>
            <a:schemeClr val="tx1"/>
          </a:solidFill>
          <a:latin typeface="+mn-lt"/>
        </a:defRPr>
      </a:lvl4pPr>
      <a:lvl5pPr marL="1851025" indent="-204788" algn="l" rtl="0" eaLnBrk="0" fontAlgn="base" hangingPunct="0">
        <a:spcBef>
          <a:spcPct val="20000"/>
        </a:spcBef>
        <a:spcAft>
          <a:spcPct val="0"/>
        </a:spcAft>
        <a:buChar char="»"/>
        <a:defRPr>
          <a:solidFill>
            <a:schemeClr val="tx1"/>
          </a:solidFill>
          <a:latin typeface="+mn-lt"/>
        </a:defRPr>
      </a:lvl5pPr>
      <a:lvl6pPr marL="2263073" indent="-205734" algn="l" rtl="0" fontAlgn="base">
        <a:spcBef>
          <a:spcPct val="20000"/>
        </a:spcBef>
        <a:spcAft>
          <a:spcPct val="0"/>
        </a:spcAft>
        <a:buChar char="»"/>
        <a:defRPr sz="1800">
          <a:solidFill>
            <a:schemeClr val="tx1"/>
          </a:solidFill>
          <a:latin typeface="+mn-lt"/>
        </a:defRPr>
      </a:lvl6pPr>
      <a:lvl7pPr marL="2674539" indent="-205734" algn="l" rtl="0" fontAlgn="base">
        <a:spcBef>
          <a:spcPct val="20000"/>
        </a:spcBef>
        <a:spcAft>
          <a:spcPct val="0"/>
        </a:spcAft>
        <a:buChar char="»"/>
        <a:defRPr sz="1800">
          <a:solidFill>
            <a:schemeClr val="tx1"/>
          </a:solidFill>
          <a:latin typeface="+mn-lt"/>
        </a:defRPr>
      </a:lvl7pPr>
      <a:lvl8pPr marL="3086007" indent="-205734" algn="l" rtl="0" fontAlgn="base">
        <a:spcBef>
          <a:spcPct val="20000"/>
        </a:spcBef>
        <a:spcAft>
          <a:spcPct val="0"/>
        </a:spcAft>
        <a:buChar char="»"/>
        <a:defRPr sz="1800">
          <a:solidFill>
            <a:schemeClr val="tx1"/>
          </a:solidFill>
          <a:latin typeface="+mn-lt"/>
        </a:defRPr>
      </a:lvl8pPr>
      <a:lvl9pPr marL="3497475" indent="-205734" algn="l" rtl="0" fontAlgn="base">
        <a:spcBef>
          <a:spcPct val="20000"/>
        </a:spcBef>
        <a:spcAft>
          <a:spcPct val="0"/>
        </a:spcAft>
        <a:buChar char="»"/>
        <a:defRPr sz="1800">
          <a:solidFill>
            <a:schemeClr val="tx1"/>
          </a:solidFill>
          <a:latin typeface="+mn-lt"/>
        </a:defRPr>
      </a:lvl9pPr>
    </p:bodyStyle>
    <p:otherStyle>
      <a:defPPr>
        <a:defRPr lang="en-US"/>
      </a:defPPr>
      <a:lvl1pPr marL="0" algn="l" defTabSz="822936" rtl="0" eaLnBrk="1" latinLnBrk="0" hangingPunct="1">
        <a:defRPr sz="1600" kern="1200">
          <a:solidFill>
            <a:schemeClr val="tx1"/>
          </a:solidFill>
          <a:latin typeface="+mn-lt"/>
          <a:ea typeface="+mn-ea"/>
          <a:cs typeface="+mn-cs"/>
        </a:defRPr>
      </a:lvl1pPr>
      <a:lvl2pPr marL="411468" algn="l" defTabSz="822936" rtl="0" eaLnBrk="1" latinLnBrk="0" hangingPunct="1">
        <a:defRPr sz="1600" kern="1200">
          <a:solidFill>
            <a:schemeClr val="tx1"/>
          </a:solidFill>
          <a:latin typeface="+mn-lt"/>
          <a:ea typeface="+mn-ea"/>
          <a:cs typeface="+mn-cs"/>
        </a:defRPr>
      </a:lvl2pPr>
      <a:lvl3pPr marL="822936" algn="l" defTabSz="822936" rtl="0" eaLnBrk="1" latinLnBrk="0" hangingPunct="1">
        <a:defRPr sz="1600" kern="1200">
          <a:solidFill>
            <a:schemeClr val="tx1"/>
          </a:solidFill>
          <a:latin typeface="+mn-lt"/>
          <a:ea typeface="+mn-ea"/>
          <a:cs typeface="+mn-cs"/>
        </a:defRPr>
      </a:lvl3pPr>
      <a:lvl4pPr marL="1234403" algn="l" defTabSz="822936" rtl="0" eaLnBrk="1" latinLnBrk="0" hangingPunct="1">
        <a:defRPr sz="1600" kern="1200">
          <a:solidFill>
            <a:schemeClr val="tx1"/>
          </a:solidFill>
          <a:latin typeface="+mn-lt"/>
          <a:ea typeface="+mn-ea"/>
          <a:cs typeface="+mn-cs"/>
        </a:defRPr>
      </a:lvl4pPr>
      <a:lvl5pPr marL="1645871" algn="l" defTabSz="822936" rtl="0" eaLnBrk="1" latinLnBrk="0" hangingPunct="1">
        <a:defRPr sz="1600" kern="1200">
          <a:solidFill>
            <a:schemeClr val="tx1"/>
          </a:solidFill>
          <a:latin typeface="+mn-lt"/>
          <a:ea typeface="+mn-ea"/>
          <a:cs typeface="+mn-cs"/>
        </a:defRPr>
      </a:lvl5pPr>
      <a:lvl6pPr marL="2057339" algn="l" defTabSz="822936" rtl="0" eaLnBrk="1" latinLnBrk="0" hangingPunct="1">
        <a:defRPr sz="1600" kern="1200">
          <a:solidFill>
            <a:schemeClr val="tx1"/>
          </a:solidFill>
          <a:latin typeface="+mn-lt"/>
          <a:ea typeface="+mn-ea"/>
          <a:cs typeface="+mn-cs"/>
        </a:defRPr>
      </a:lvl6pPr>
      <a:lvl7pPr marL="2468806" algn="l" defTabSz="822936" rtl="0" eaLnBrk="1" latinLnBrk="0" hangingPunct="1">
        <a:defRPr sz="1600" kern="1200">
          <a:solidFill>
            <a:schemeClr val="tx1"/>
          </a:solidFill>
          <a:latin typeface="+mn-lt"/>
          <a:ea typeface="+mn-ea"/>
          <a:cs typeface="+mn-cs"/>
        </a:defRPr>
      </a:lvl7pPr>
      <a:lvl8pPr marL="2880274" algn="l" defTabSz="822936" rtl="0" eaLnBrk="1" latinLnBrk="0" hangingPunct="1">
        <a:defRPr sz="1600" kern="1200">
          <a:solidFill>
            <a:schemeClr val="tx1"/>
          </a:solidFill>
          <a:latin typeface="+mn-lt"/>
          <a:ea typeface="+mn-ea"/>
          <a:cs typeface="+mn-cs"/>
        </a:defRPr>
      </a:lvl8pPr>
      <a:lvl9pPr marL="3291741" algn="l" defTabSz="822936" rtl="0" eaLnBrk="1" latinLnBrk="0" hangingPunct="1">
        <a:defRPr sz="16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bwMode="auto">
          <a:xfrm>
            <a:off x="685800" y="608013"/>
            <a:ext cx="7772400" cy="1144587"/>
          </a:xfrm>
          <a:prstGeom prst="rect">
            <a:avLst/>
          </a:prstGeom>
          <a:noFill/>
          <a:ln w="9525">
            <a:noFill/>
            <a:miter lim="800000"/>
            <a:headEnd/>
            <a:tailEnd/>
          </a:ln>
        </p:spPr>
        <p:txBody>
          <a:bodyPr vert="horz" wrap="square" lIns="82296" tIns="41148" rIns="82296" bIns="41148" numCol="1" anchor="ctr" anchorCtr="0" compatLnSpc="1">
            <a:prstTxWarp prst="textNoShape">
              <a:avLst/>
            </a:prstTxWarp>
          </a:bodyPr>
          <a:lstStyle/>
          <a:p>
            <a:pPr lvl="0"/>
            <a:r>
              <a:rPr lang="en-US" smtClean="0"/>
              <a:t>Click to edit Master title style</a:t>
            </a:r>
          </a:p>
        </p:txBody>
      </p:sp>
      <p:sp>
        <p:nvSpPr>
          <p:cNvPr id="38915" name="Rectangle 3"/>
          <p:cNvSpPr>
            <a:spLocks noGrp="1" noChangeArrowheads="1"/>
          </p:cNvSpPr>
          <p:nvPr>
            <p:ph type="body" idx="1"/>
          </p:nvPr>
        </p:nvSpPr>
        <p:spPr bwMode="auto">
          <a:xfrm>
            <a:off x="685800" y="1979613"/>
            <a:ext cx="7772400" cy="4116387"/>
          </a:xfrm>
          <a:prstGeom prst="rect">
            <a:avLst/>
          </a:prstGeom>
          <a:noFill/>
          <a:ln w="9525">
            <a:noFill/>
            <a:miter lim="800000"/>
            <a:headEnd/>
            <a:tailEnd/>
          </a:ln>
        </p:spPr>
        <p:txBody>
          <a:bodyPr vert="horz" wrap="square" lIns="82296" tIns="41148" rIns="82296" bIns="4114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6588" cy="458788"/>
          </a:xfrm>
          <a:prstGeom prst="rect">
            <a:avLst/>
          </a:prstGeom>
          <a:noFill/>
          <a:ln w="9525">
            <a:noFill/>
            <a:miter lim="800000"/>
            <a:headEnd/>
            <a:tailEnd/>
          </a:ln>
          <a:effectLst/>
        </p:spPr>
        <p:txBody>
          <a:bodyPr vert="horz" wrap="square" lIns="82296" tIns="41148" rIns="82296" bIns="41148" numCol="1" anchor="t" anchorCtr="0" compatLnSpc="1">
            <a:prstTxWarp prst="textNoShape">
              <a:avLst/>
            </a:prstTxWarp>
          </a:bodyPr>
          <a:lstStyle>
            <a:lvl1pPr algn="l">
              <a:defRPr sz="1300">
                <a:solidFill>
                  <a:srgbClr val="000000"/>
                </a:solidFill>
                <a:latin typeface="Times New Roman" pitchFamily="18" charset="0"/>
                <a:ea typeface="ＭＳ Ｐゴシック" pitchFamily="34" charset="-128"/>
                <a:cs typeface="Arial" charset="0"/>
              </a:defRPr>
            </a:lvl1pPr>
          </a:lstStyle>
          <a:p>
            <a:pPr>
              <a:defRPr/>
            </a:pPr>
            <a:endParaRPr lang="en-US" dirty="0"/>
          </a:p>
        </p:txBody>
      </p:sp>
      <p:sp>
        <p:nvSpPr>
          <p:cNvPr id="1029" name="Rectangle 5"/>
          <p:cNvSpPr>
            <a:spLocks noGrp="1" noChangeArrowheads="1"/>
          </p:cNvSpPr>
          <p:nvPr>
            <p:ph type="ftr" sz="quarter" idx="3"/>
          </p:nvPr>
        </p:nvSpPr>
        <p:spPr bwMode="auto">
          <a:xfrm>
            <a:off x="3122613" y="6248400"/>
            <a:ext cx="2898775" cy="458788"/>
          </a:xfrm>
          <a:prstGeom prst="rect">
            <a:avLst/>
          </a:prstGeom>
          <a:noFill/>
          <a:ln w="9525">
            <a:noFill/>
            <a:miter lim="800000"/>
            <a:headEnd/>
            <a:tailEnd/>
          </a:ln>
          <a:effectLst/>
        </p:spPr>
        <p:txBody>
          <a:bodyPr vert="horz" wrap="square" lIns="82296" tIns="41148" rIns="82296" bIns="41148" numCol="1" anchor="t" anchorCtr="0" compatLnSpc="1">
            <a:prstTxWarp prst="textNoShape">
              <a:avLst/>
            </a:prstTxWarp>
          </a:bodyPr>
          <a:lstStyle>
            <a:lvl1pPr algn="ctr">
              <a:defRPr sz="1300">
                <a:solidFill>
                  <a:srgbClr val="000000"/>
                </a:solidFill>
                <a:latin typeface="Times New Roman" pitchFamily="18" charset="0"/>
                <a:ea typeface="ＭＳ Ｐゴシック" pitchFamily="34" charset="-128"/>
                <a:cs typeface="Arial" charset="0"/>
              </a:defRPr>
            </a:lvl1pPr>
          </a:lstStyle>
          <a:p>
            <a:pPr>
              <a:defRPr/>
            </a:pPr>
            <a:endParaRPr lang="en-US" dirty="0"/>
          </a:p>
        </p:txBody>
      </p:sp>
      <p:sp>
        <p:nvSpPr>
          <p:cNvPr id="1030" name="Rectangle 6"/>
          <p:cNvSpPr>
            <a:spLocks noGrp="1" noChangeArrowheads="1"/>
          </p:cNvSpPr>
          <p:nvPr>
            <p:ph type="sldNum" sz="quarter" idx="4"/>
          </p:nvPr>
        </p:nvSpPr>
        <p:spPr bwMode="auto">
          <a:xfrm>
            <a:off x="6551613" y="6248400"/>
            <a:ext cx="1908175" cy="458788"/>
          </a:xfrm>
          <a:prstGeom prst="rect">
            <a:avLst/>
          </a:prstGeom>
          <a:noFill/>
          <a:ln w="9525">
            <a:noFill/>
            <a:miter lim="800000"/>
            <a:headEnd/>
            <a:tailEnd/>
          </a:ln>
          <a:effectLst/>
        </p:spPr>
        <p:txBody>
          <a:bodyPr vert="horz" wrap="square" lIns="82296" tIns="41148" rIns="82296" bIns="41148" numCol="1" anchor="t" anchorCtr="0" compatLnSpc="1">
            <a:prstTxWarp prst="textNoShape">
              <a:avLst/>
            </a:prstTxWarp>
          </a:bodyPr>
          <a:lstStyle>
            <a:lvl1pPr algn="r">
              <a:defRPr sz="1300">
                <a:solidFill>
                  <a:srgbClr val="000000"/>
                </a:solidFill>
                <a:latin typeface="Times New Roman" pitchFamily="18" charset="0"/>
                <a:ea typeface="ＭＳ Ｐゴシック" pitchFamily="34" charset="-128"/>
                <a:cs typeface="Arial" charset="0"/>
              </a:defRPr>
            </a:lvl1pPr>
          </a:lstStyle>
          <a:p>
            <a:pPr>
              <a:defRPr/>
            </a:pPr>
            <a:fld id="{10B92566-E550-4219-9B8E-D25849F869CA}"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900" r:id="rId1"/>
    <p:sldLayoutId id="2147483901" r:id="rId2"/>
    <p:sldLayoutId id="2147483902" r:id="rId3"/>
    <p:sldLayoutId id="2147483903" r:id="rId4"/>
    <p:sldLayoutId id="2147483904" r:id="rId5"/>
    <p:sldLayoutId id="2147483905" r:id="rId6"/>
    <p:sldLayoutId id="2147483906" r:id="rId7"/>
    <p:sldLayoutId id="2147483907" r:id="rId8"/>
    <p:sldLayoutId id="2147483908" r:id="rId9"/>
    <p:sldLayoutId id="2147483909" r:id="rId10"/>
  </p:sldLayoutIdLst>
  <p:txStyles>
    <p:titleStyle>
      <a:lvl1pPr algn="ctr" rtl="0" eaLnBrk="0" fontAlgn="base" hangingPunct="0">
        <a:spcBef>
          <a:spcPct val="0"/>
        </a:spcBef>
        <a:spcAft>
          <a:spcPct val="0"/>
        </a:spcAft>
        <a:defRPr sz="4000">
          <a:solidFill>
            <a:schemeClr val="tx2"/>
          </a:solidFill>
          <a:latin typeface="+mj-lt"/>
          <a:ea typeface="+mj-ea"/>
          <a:cs typeface="+mj-cs"/>
        </a:defRPr>
      </a:lvl1pPr>
      <a:lvl2pPr algn="ctr" rtl="0" eaLnBrk="0" fontAlgn="base" hangingPunct="0">
        <a:spcBef>
          <a:spcPct val="0"/>
        </a:spcBef>
        <a:spcAft>
          <a:spcPct val="0"/>
        </a:spcAft>
        <a:defRPr sz="4000">
          <a:solidFill>
            <a:schemeClr val="tx2"/>
          </a:solidFill>
          <a:latin typeface="Times New Roman" charset="0"/>
        </a:defRPr>
      </a:lvl2pPr>
      <a:lvl3pPr algn="ctr" rtl="0" eaLnBrk="0" fontAlgn="base" hangingPunct="0">
        <a:spcBef>
          <a:spcPct val="0"/>
        </a:spcBef>
        <a:spcAft>
          <a:spcPct val="0"/>
        </a:spcAft>
        <a:defRPr sz="4000">
          <a:solidFill>
            <a:schemeClr val="tx2"/>
          </a:solidFill>
          <a:latin typeface="Times New Roman" charset="0"/>
        </a:defRPr>
      </a:lvl3pPr>
      <a:lvl4pPr algn="ctr" rtl="0" eaLnBrk="0" fontAlgn="base" hangingPunct="0">
        <a:spcBef>
          <a:spcPct val="0"/>
        </a:spcBef>
        <a:spcAft>
          <a:spcPct val="0"/>
        </a:spcAft>
        <a:defRPr sz="4000">
          <a:solidFill>
            <a:schemeClr val="tx2"/>
          </a:solidFill>
          <a:latin typeface="Times New Roman" charset="0"/>
        </a:defRPr>
      </a:lvl4pPr>
      <a:lvl5pPr algn="ctr" rtl="0" eaLnBrk="0" fontAlgn="base" hangingPunct="0">
        <a:spcBef>
          <a:spcPct val="0"/>
        </a:spcBef>
        <a:spcAft>
          <a:spcPct val="0"/>
        </a:spcAft>
        <a:defRPr sz="4000">
          <a:solidFill>
            <a:schemeClr val="tx2"/>
          </a:solidFill>
          <a:latin typeface="Times New Roman" charset="0"/>
        </a:defRPr>
      </a:lvl5pPr>
      <a:lvl6pPr marL="411480" algn="ctr" rtl="0" fontAlgn="base">
        <a:spcBef>
          <a:spcPct val="0"/>
        </a:spcBef>
        <a:spcAft>
          <a:spcPct val="0"/>
        </a:spcAft>
        <a:defRPr sz="4000">
          <a:solidFill>
            <a:schemeClr val="tx2"/>
          </a:solidFill>
          <a:latin typeface="Times New Roman" charset="0"/>
        </a:defRPr>
      </a:lvl6pPr>
      <a:lvl7pPr marL="822960" algn="ctr" rtl="0" fontAlgn="base">
        <a:spcBef>
          <a:spcPct val="0"/>
        </a:spcBef>
        <a:spcAft>
          <a:spcPct val="0"/>
        </a:spcAft>
        <a:defRPr sz="4000">
          <a:solidFill>
            <a:schemeClr val="tx2"/>
          </a:solidFill>
          <a:latin typeface="Times New Roman" charset="0"/>
        </a:defRPr>
      </a:lvl7pPr>
      <a:lvl8pPr marL="1234440" algn="ctr" rtl="0" fontAlgn="base">
        <a:spcBef>
          <a:spcPct val="0"/>
        </a:spcBef>
        <a:spcAft>
          <a:spcPct val="0"/>
        </a:spcAft>
        <a:defRPr sz="4000">
          <a:solidFill>
            <a:schemeClr val="tx2"/>
          </a:solidFill>
          <a:latin typeface="Times New Roman" charset="0"/>
        </a:defRPr>
      </a:lvl8pPr>
      <a:lvl9pPr marL="1645920" algn="ctr" rtl="0" fontAlgn="base">
        <a:spcBef>
          <a:spcPct val="0"/>
        </a:spcBef>
        <a:spcAft>
          <a:spcPct val="0"/>
        </a:spcAft>
        <a:defRPr sz="4000">
          <a:solidFill>
            <a:schemeClr val="tx2"/>
          </a:solidFill>
          <a:latin typeface="Times New Roman" charset="0"/>
        </a:defRPr>
      </a:lvl9pPr>
    </p:titleStyle>
    <p:bodyStyle>
      <a:lvl1pPr marL="307975" indent="-307975" algn="l" rtl="0" eaLnBrk="0" fontAlgn="base" hangingPunct="0">
        <a:spcBef>
          <a:spcPct val="20000"/>
        </a:spcBef>
        <a:spcAft>
          <a:spcPct val="0"/>
        </a:spcAft>
        <a:buChar char="•"/>
        <a:defRPr sz="2900">
          <a:solidFill>
            <a:schemeClr val="tx1"/>
          </a:solidFill>
          <a:latin typeface="+mn-lt"/>
          <a:ea typeface="+mn-ea"/>
          <a:cs typeface="+mn-cs"/>
        </a:defRPr>
      </a:lvl1pPr>
      <a:lvl2pPr marL="668338" indent="-257175" algn="l" rtl="0" eaLnBrk="0" fontAlgn="base" hangingPunct="0">
        <a:spcBef>
          <a:spcPct val="20000"/>
        </a:spcBef>
        <a:spcAft>
          <a:spcPct val="0"/>
        </a:spcAft>
        <a:buChar char="–"/>
        <a:defRPr sz="2500">
          <a:solidFill>
            <a:schemeClr val="tx1"/>
          </a:solidFill>
          <a:latin typeface="+mn-lt"/>
        </a:defRPr>
      </a:lvl2pPr>
      <a:lvl3pPr marL="1028700" indent="-204788" algn="l" rtl="0" eaLnBrk="0" fontAlgn="base" hangingPunct="0">
        <a:spcBef>
          <a:spcPct val="20000"/>
        </a:spcBef>
        <a:spcAft>
          <a:spcPct val="0"/>
        </a:spcAft>
        <a:buChar char="•"/>
        <a:defRPr sz="2200">
          <a:solidFill>
            <a:schemeClr val="tx1"/>
          </a:solidFill>
          <a:latin typeface="+mn-lt"/>
        </a:defRPr>
      </a:lvl3pPr>
      <a:lvl4pPr marL="1439863" indent="-204788" algn="l" rtl="0" eaLnBrk="0" fontAlgn="base" hangingPunct="0">
        <a:spcBef>
          <a:spcPct val="20000"/>
        </a:spcBef>
        <a:spcAft>
          <a:spcPct val="0"/>
        </a:spcAft>
        <a:buChar char="–"/>
        <a:defRPr>
          <a:solidFill>
            <a:schemeClr val="tx1"/>
          </a:solidFill>
          <a:latin typeface="+mn-lt"/>
        </a:defRPr>
      </a:lvl4pPr>
      <a:lvl5pPr marL="1851025" indent="-204788" algn="l" rtl="0" eaLnBrk="0" fontAlgn="base" hangingPunct="0">
        <a:spcBef>
          <a:spcPct val="20000"/>
        </a:spcBef>
        <a:spcAft>
          <a:spcPct val="0"/>
        </a:spcAft>
        <a:buChar char="»"/>
        <a:defRPr>
          <a:solidFill>
            <a:schemeClr val="tx1"/>
          </a:solidFill>
          <a:latin typeface="+mn-lt"/>
        </a:defRPr>
      </a:lvl5pPr>
      <a:lvl6pPr marL="2263140" indent="-205740" algn="l" rtl="0" fontAlgn="base">
        <a:spcBef>
          <a:spcPct val="20000"/>
        </a:spcBef>
        <a:spcAft>
          <a:spcPct val="0"/>
        </a:spcAft>
        <a:buChar char="»"/>
        <a:defRPr sz="1800">
          <a:solidFill>
            <a:schemeClr val="tx1"/>
          </a:solidFill>
          <a:latin typeface="+mn-lt"/>
        </a:defRPr>
      </a:lvl6pPr>
      <a:lvl7pPr marL="2674620" indent="-205740" algn="l" rtl="0" fontAlgn="base">
        <a:spcBef>
          <a:spcPct val="20000"/>
        </a:spcBef>
        <a:spcAft>
          <a:spcPct val="0"/>
        </a:spcAft>
        <a:buChar char="»"/>
        <a:defRPr sz="1800">
          <a:solidFill>
            <a:schemeClr val="tx1"/>
          </a:solidFill>
          <a:latin typeface="+mn-lt"/>
        </a:defRPr>
      </a:lvl7pPr>
      <a:lvl8pPr marL="3086100" indent="-205740" algn="l" rtl="0" fontAlgn="base">
        <a:spcBef>
          <a:spcPct val="20000"/>
        </a:spcBef>
        <a:spcAft>
          <a:spcPct val="0"/>
        </a:spcAft>
        <a:buChar char="»"/>
        <a:defRPr sz="1800">
          <a:solidFill>
            <a:schemeClr val="tx1"/>
          </a:solidFill>
          <a:latin typeface="+mn-lt"/>
        </a:defRPr>
      </a:lvl8pPr>
      <a:lvl9pPr marL="3497580" indent="-205740" algn="l" rtl="0" fontAlgn="base">
        <a:spcBef>
          <a:spcPct val="20000"/>
        </a:spcBef>
        <a:spcAft>
          <a:spcPct val="0"/>
        </a:spcAft>
        <a:buChar char="»"/>
        <a:defRPr sz="1800">
          <a:solidFill>
            <a:schemeClr val="tx1"/>
          </a:solidFill>
          <a:latin typeface="+mn-lt"/>
        </a:defRPr>
      </a:lvl9pPr>
    </p:bodyStyle>
    <p:otherStyle>
      <a:defPPr>
        <a:defRPr lang="en-US"/>
      </a:defPPr>
      <a:lvl1pPr marL="0" algn="l" defTabSz="822960" rtl="0" eaLnBrk="1" latinLnBrk="0" hangingPunct="1">
        <a:defRPr sz="1600" kern="1200">
          <a:solidFill>
            <a:schemeClr val="tx1"/>
          </a:solidFill>
          <a:latin typeface="+mn-lt"/>
          <a:ea typeface="+mn-ea"/>
          <a:cs typeface="+mn-cs"/>
        </a:defRPr>
      </a:lvl1pPr>
      <a:lvl2pPr marL="411480" algn="l" defTabSz="822960" rtl="0" eaLnBrk="1" latinLnBrk="0" hangingPunct="1">
        <a:defRPr sz="1600" kern="1200">
          <a:solidFill>
            <a:schemeClr val="tx1"/>
          </a:solidFill>
          <a:latin typeface="+mn-lt"/>
          <a:ea typeface="+mn-ea"/>
          <a:cs typeface="+mn-cs"/>
        </a:defRPr>
      </a:lvl2pPr>
      <a:lvl3pPr marL="822960" algn="l" defTabSz="822960" rtl="0" eaLnBrk="1" latinLnBrk="0" hangingPunct="1">
        <a:defRPr sz="1600" kern="1200">
          <a:solidFill>
            <a:schemeClr val="tx1"/>
          </a:solidFill>
          <a:latin typeface="+mn-lt"/>
          <a:ea typeface="+mn-ea"/>
          <a:cs typeface="+mn-cs"/>
        </a:defRPr>
      </a:lvl3pPr>
      <a:lvl4pPr marL="1234440" algn="l" defTabSz="822960" rtl="0" eaLnBrk="1" latinLnBrk="0" hangingPunct="1">
        <a:defRPr sz="1600" kern="1200">
          <a:solidFill>
            <a:schemeClr val="tx1"/>
          </a:solidFill>
          <a:latin typeface="+mn-lt"/>
          <a:ea typeface="+mn-ea"/>
          <a:cs typeface="+mn-cs"/>
        </a:defRPr>
      </a:lvl4pPr>
      <a:lvl5pPr marL="1645920" algn="l" defTabSz="822960" rtl="0" eaLnBrk="1" latinLnBrk="0" hangingPunct="1">
        <a:defRPr sz="1600" kern="1200">
          <a:solidFill>
            <a:schemeClr val="tx1"/>
          </a:solidFill>
          <a:latin typeface="+mn-lt"/>
          <a:ea typeface="+mn-ea"/>
          <a:cs typeface="+mn-cs"/>
        </a:defRPr>
      </a:lvl5pPr>
      <a:lvl6pPr marL="2057400" algn="l" defTabSz="822960" rtl="0" eaLnBrk="1" latinLnBrk="0" hangingPunct="1">
        <a:defRPr sz="1600" kern="1200">
          <a:solidFill>
            <a:schemeClr val="tx1"/>
          </a:solidFill>
          <a:latin typeface="+mn-lt"/>
          <a:ea typeface="+mn-ea"/>
          <a:cs typeface="+mn-cs"/>
        </a:defRPr>
      </a:lvl6pPr>
      <a:lvl7pPr marL="2468880" algn="l" defTabSz="822960" rtl="0" eaLnBrk="1" latinLnBrk="0" hangingPunct="1">
        <a:defRPr sz="1600" kern="1200">
          <a:solidFill>
            <a:schemeClr val="tx1"/>
          </a:solidFill>
          <a:latin typeface="+mn-lt"/>
          <a:ea typeface="+mn-ea"/>
          <a:cs typeface="+mn-cs"/>
        </a:defRPr>
      </a:lvl7pPr>
      <a:lvl8pPr marL="2880360" algn="l" defTabSz="822960" rtl="0" eaLnBrk="1" latinLnBrk="0" hangingPunct="1">
        <a:defRPr sz="1600" kern="1200">
          <a:solidFill>
            <a:schemeClr val="tx1"/>
          </a:solidFill>
          <a:latin typeface="+mn-lt"/>
          <a:ea typeface="+mn-ea"/>
          <a:cs typeface="+mn-cs"/>
        </a:defRPr>
      </a:lvl8pPr>
      <a:lvl9pPr marL="3291840" algn="l" defTabSz="822960" rtl="0" eaLnBrk="1" latinLnBrk="0" hangingPunct="1">
        <a:defRPr sz="1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google.com/imgres?imgurl=http://www.collegecentral.com/usf-sarasota/UKPLogo.gif&amp;imgrefurl=http://www.collegecentral.com/usf-sarasota/&amp;usg=__yke9wOCZ1JckePRgOBI5FD2VWyE=&amp;h=90&amp;w=127&amp;sz=2&amp;hl=en&amp;start=1&amp;zoom=1&amp;um=1&amp;itbs=1&amp;tbnid=E0t0mqjAuvh06M:&amp;tbnh=64&amp;tbnw=90&amp;prev=/images?q=usf+sarasota+logo&amp;um=1&amp;hl=en&amp;sa=N&amp;rlz=1W1ADBF_en&amp;tbs=isch:1&amp;ei=f3xZTavGC4OTtwfY0YShDQ"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4.xml"/><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13.xml"/><Relationship Id="rId1" Type="http://schemas.openxmlformats.org/officeDocument/2006/relationships/vmlDrawing" Target="../drawings/vmlDrawing2.vml"/><Relationship Id="rId5" Type="http://schemas.openxmlformats.org/officeDocument/2006/relationships/oleObject" Target="../embeddings/Microsoft_Office_Excel_Chart2.xls"/><Relationship Id="rId4" Type="http://schemas.openxmlformats.org/officeDocument/2006/relationships/image" Target="../media/image6.jpeg"/></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18.xml"/><Relationship Id="rId1" Type="http://schemas.openxmlformats.org/officeDocument/2006/relationships/vmlDrawing" Target="../drawings/vmlDrawing3.vml"/><Relationship Id="rId5" Type="http://schemas.openxmlformats.org/officeDocument/2006/relationships/oleObject" Target="../embeddings/Microsoft_Office_Excel_Chart3.xls"/><Relationship Id="rId4" Type="http://schemas.openxmlformats.org/officeDocument/2006/relationships/image" Target="../media/image6.jpeg"/></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18.xml"/><Relationship Id="rId1" Type="http://schemas.openxmlformats.org/officeDocument/2006/relationships/vmlDrawing" Target="../drawings/vmlDrawing4.vml"/><Relationship Id="rId5" Type="http://schemas.openxmlformats.org/officeDocument/2006/relationships/oleObject" Target="../embeddings/Microsoft_Office_Excel_Chart4.xls"/><Relationship Id="rId4" Type="http://schemas.openxmlformats.org/officeDocument/2006/relationships/image" Target="../media/image6.jpeg"/></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18.xml"/><Relationship Id="rId1" Type="http://schemas.openxmlformats.org/officeDocument/2006/relationships/vmlDrawing" Target="../drawings/vmlDrawing5.vml"/><Relationship Id="rId5" Type="http://schemas.openxmlformats.org/officeDocument/2006/relationships/oleObject" Target="../embeddings/Microsoft_Office_Excel_Chart5.xls"/><Relationship Id="rId4" Type="http://schemas.openxmlformats.org/officeDocument/2006/relationships/image" Target="../media/image6.jpeg"/></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18.xml"/><Relationship Id="rId1" Type="http://schemas.openxmlformats.org/officeDocument/2006/relationships/vmlDrawing" Target="../drawings/vmlDrawing6.vml"/><Relationship Id="rId5" Type="http://schemas.openxmlformats.org/officeDocument/2006/relationships/oleObject" Target="../embeddings/Microsoft_Office_Excel_Chart6.xls"/><Relationship Id="rId4" Type="http://schemas.openxmlformats.org/officeDocument/2006/relationships/image" Target="../media/image6.jpeg"/></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18.xml"/><Relationship Id="rId4" Type="http://schemas.openxmlformats.org/officeDocument/2006/relationships/image" Target="../media/image5.jpeg"/></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18.xml"/><Relationship Id="rId1" Type="http://schemas.openxmlformats.org/officeDocument/2006/relationships/vmlDrawing" Target="../drawings/vmlDrawing7.vml"/><Relationship Id="rId5" Type="http://schemas.openxmlformats.org/officeDocument/2006/relationships/oleObject" Target="../embeddings/Microsoft_Office_Excel_Chart7.xls"/><Relationship Id="rId4" Type="http://schemas.openxmlformats.org/officeDocument/2006/relationships/image" Target="../media/image6.jpeg"/></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18.xml"/><Relationship Id="rId1" Type="http://schemas.openxmlformats.org/officeDocument/2006/relationships/vmlDrawing" Target="../drawings/vmlDrawing8.vml"/><Relationship Id="rId5" Type="http://schemas.openxmlformats.org/officeDocument/2006/relationships/oleObject" Target="../embeddings/Microsoft_Office_Excel_Chart8.xls"/><Relationship Id="rId4" Type="http://schemas.openxmlformats.org/officeDocument/2006/relationships/image" Target="../media/image6.jpeg"/></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8.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8.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8.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28.xml"/><Relationship Id="rId1" Type="http://schemas.openxmlformats.org/officeDocument/2006/relationships/slideLayout" Target="../slideLayouts/slideLayout18.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30.xm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1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12.xml"/><Relationship Id="rId4" Type="http://schemas.openxmlformats.org/officeDocument/2006/relationships/image" Target="../media/image5.jpeg"/></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6.xml"/><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7.xml"/><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3.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461963" y="1005840"/>
            <a:ext cx="8382000" cy="1611948"/>
          </a:xfrm>
        </p:spPr>
        <p:txBody>
          <a:bodyPr>
            <a:normAutofit fontScale="90000"/>
          </a:bodyPr>
          <a:lstStyle/>
          <a:p>
            <a:pPr algn="ctr" eaLnBrk="1" hangingPunct="1">
              <a:lnSpc>
                <a:spcPct val="150000"/>
              </a:lnSpc>
              <a:defRPr/>
            </a:pPr>
            <a:r>
              <a:rPr lang="en-US" sz="4100" dirty="0" smtClean="0">
                <a:solidFill>
                  <a:schemeClr val="accent1"/>
                </a:solidFill>
              </a:rPr>
              <a:t/>
            </a:r>
            <a:br>
              <a:rPr lang="en-US" sz="4100" dirty="0" smtClean="0">
                <a:solidFill>
                  <a:schemeClr val="accent1"/>
                </a:solidFill>
              </a:rPr>
            </a:br>
            <a:r>
              <a:rPr lang="en-US" sz="4100" dirty="0" smtClean="0">
                <a:solidFill>
                  <a:schemeClr val="accent1"/>
                </a:solidFill>
              </a:rPr>
              <a:t/>
            </a:r>
            <a:br>
              <a:rPr lang="en-US" sz="4100" dirty="0" smtClean="0">
                <a:solidFill>
                  <a:schemeClr val="accent1"/>
                </a:solidFill>
              </a:rPr>
            </a:br>
            <a:r>
              <a:rPr lang="en-US" sz="4100" dirty="0" smtClean="0">
                <a:solidFill>
                  <a:schemeClr val="accent1"/>
                </a:solidFill>
              </a:rPr>
              <a:t/>
            </a:r>
            <a:br>
              <a:rPr lang="en-US" sz="4100" dirty="0" smtClean="0">
                <a:solidFill>
                  <a:schemeClr val="accent1"/>
                </a:solidFill>
              </a:rPr>
            </a:br>
            <a:r>
              <a:rPr lang="en-US" sz="4100" dirty="0" smtClean="0">
                <a:solidFill>
                  <a:schemeClr val="accent1"/>
                </a:solidFill>
              </a:rPr>
              <a:t/>
            </a:r>
            <a:br>
              <a:rPr lang="en-US" sz="4100" dirty="0" smtClean="0">
                <a:solidFill>
                  <a:schemeClr val="accent1"/>
                </a:solidFill>
              </a:rPr>
            </a:br>
            <a:r>
              <a:rPr lang="en-US" sz="4100" dirty="0" smtClean="0">
                <a:solidFill>
                  <a:schemeClr val="accent1"/>
                </a:solidFill>
              </a:rPr>
              <a:t/>
            </a:r>
            <a:br>
              <a:rPr lang="en-US" sz="4100" dirty="0" smtClean="0">
                <a:solidFill>
                  <a:schemeClr val="accent1"/>
                </a:solidFill>
              </a:rPr>
            </a:br>
            <a:r>
              <a:rPr lang="en-US" sz="4100" dirty="0" smtClean="0">
                <a:solidFill>
                  <a:schemeClr val="accent1"/>
                </a:solidFill>
              </a:rPr>
              <a:t/>
            </a:r>
            <a:br>
              <a:rPr lang="en-US" sz="4100" dirty="0" smtClean="0">
                <a:solidFill>
                  <a:schemeClr val="accent1"/>
                </a:solidFill>
              </a:rPr>
            </a:br>
            <a:r>
              <a:rPr lang="en-US" sz="4100" dirty="0" smtClean="0">
                <a:solidFill>
                  <a:schemeClr val="accent1"/>
                </a:solidFill>
              </a:rPr>
              <a:t/>
            </a:r>
            <a:br>
              <a:rPr lang="en-US" sz="4100" dirty="0" smtClean="0">
                <a:solidFill>
                  <a:schemeClr val="accent1"/>
                </a:solidFill>
              </a:rPr>
            </a:br>
            <a:r>
              <a:rPr lang="en-US" sz="4100" dirty="0" smtClean="0">
                <a:solidFill>
                  <a:schemeClr val="accent1"/>
                </a:solidFill>
              </a:rPr>
              <a:t/>
            </a:r>
            <a:br>
              <a:rPr lang="en-US" sz="4100" dirty="0" smtClean="0">
                <a:solidFill>
                  <a:schemeClr val="accent1"/>
                </a:solidFill>
              </a:rPr>
            </a:br>
            <a:r>
              <a:rPr lang="en-US" sz="4100" dirty="0" smtClean="0">
                <a:solidFill>
                  <a:schemeClr val="accent1"/>
                </a:solidFill>
              </a:rPr>
              <a:t> </a:t>
            </a:r>
            <a:br>
              <a:rPr lang="en-US" sz="4100" dirty="0" smtClean="0">
                <a:solidFill>
                  <a:schemeClr val="accent1"/>
                </a:solidFill>
              </a:rPr>
            </a:br>
            <a:r>
              <a:rPr lang="en-US" sz="4100" dirty="0" smtClean="0">
                <a:solidFill>
                  <a:schemeClr val="accent1"/>
                </a:solidFill>
              </a:rPr>
              <a:t/>
            </a:r>
            <a:br>
              <a:rPr lang="en-US" sz="4100" dirty="0" smtClean="0">
                <a:solidFill>
                  <a:schemeClr val="accent1"/>
                </a:solidFill>
              </a:rPr>
            </a:br>
            <a:r>
              <a:rPr lang="en-US" sz="4100" dirty="0" smtClean="0">
                <a:solidFill>
                  <a:schemeClr val="accent1"/>
                </a:solidFill>
              </a:rPr>
              <a:t/>
            </a:r>
            <a:br>
              <a:rPr lang="en-US" sz="4100" dirty="0" smtClean="0">
                <a:solidFill>
                  <a:schemeClr val="accent1"/>
                </a:solidFill>
              </a:rPr>
            </a:br>
            <a:r>
              <a:rPr lang="en-US" sz="4100" dirty="0" smtClean="0">
                <a:solidFill>
                  <a:schemeClr val="accent1"/>
                </a:solidFill>
              </a:rPr>
              <a:t/>
            </a:r>
            <a:br>
              <a:rPr lang="en-US" sz="4100" dirty="0" smtClean="0">
                <a:solidFill>
                  <a:schemeClr val="accent1"/>
                </a:solidFill>
              </a:rPr>
            </a:br>
            <a:r>
              <a:rPr lang="en-US" sz="4100" dirty="0" smtClean="0">
                <a:solidFill>
                  <a:schemeClr val="accent1"/>
                </a:solidFill>
              </a:rPr>
              <a:t/>
            </a:r>
            <a:br>
              <a:rPr lang="en-US" sz="4100" dirty="0" smtClean="0">
                <a:solidFill>
                  <a:schemeClr val="accent1"/>
                </a:solidFill>
              </a:rPr>
            </a:br>
            <a:r>
              <a:rPr lang="en-US" sz="4100" dirty="0" smtClean="0">
                <a:solidFill>
                  <a:schemeClr val="accent1"/>
                </a:solidFill>
              </a:rPr>
              <a:t/>
            </a:r>
            <a:br>
              <a:rPr lang="en-US" sz="4100" dirty="0" smtClean="0">
                <a:solidFill>
                  <a:schemeClr val="accent1"/>
                </a:solidFill>
              </a:rPr>
            </a:br>
            <a:r>
              <a:rPr lang="en-US" sz="4100" dirty="0" smtClean="0">
                <a:solidFill>
                  <a:schemeClr val="accent1"/>
                </a:solidFill>
              </a:rPr>
              <a:t/>
            </a:r>
            <a:br>
              <a:rPr lang="en-US" sz="4100" dirty="0" smtClean="0">
                <a:solidFill>
                  <a:schemeClr val="accent1"/>
                </a:solidFill>
              </a:rPr>
            </a:br>
            <a:r>
              <a:rPr lang="en-US" sz="4100" b="1" dirty="0" smtClean="0">
                <a:solidFill>
                  <a:schemeClr val="accent1"/>
                </a:solidFill>
              </a:rPr>
              <a:t/>
            </a:r>
            <a:br>
              <a:rPr lang="en-US" sz="4100" b="1" dirty="0" smtClean="0">
                <a:solidFill>
                  <a:schemeClr val="accent1"/>
                </a:solidFill>
              </a:rPr>
            </a:br>
            <a:r>
              <a:rPr lang="en-US" sz="4000" b="1" dirty="0" smtClean="0">
                <a:solidFill>
                  <a:srgbClr val="9D3207"/>
                </a:solidFill>
                <a:effectLst>
                  <a:outerShdw blurRad="38100" dist="38100" dir="2700000" algn="tl">
                    <a:srgbClr val="C0C0C0"/>
                  </a:outerShdw>
                </a:effectLst>
              </a:rPr>
              <a:t>Promoting Youth Purpose: Toward a Theory and Practice of Social Support</a:t>
            </a:r>
            <a:r>
              <a:rPr lang="en-US" sz="4000" dirty="0" smtClean="0"/>
              <a:t> </a:t>
            </a:r>
          </a:p>
        </p:txBody>
      </p:sp>
      <p:sp>
        <p:nvSpPr>
          <p:cNvPr id="52226" name="Subtitle 2"/>
          <p:cNvSpPr>
            <a:spLocks noGrp="1"/>
          </p:cNvSpPr>
          <p:nvPr>
            <p:ph type="subTitle" idx="4294967295"/>
          </p:nvPr>
        </p:nvSpPr>
        <p:spPr>
          <a:xfrm>
            <a:off x="685800" y="2778125"/>
            <a:ext cx="7799388" cy="3024188"/>
          </a:xfrm>
        </p:spPr>
        <p:txBody>
          <a:bodyPr/>
          <a:lstStyle/>
          <a:p>
            <a:pPr marL="0" indent="0" algn="ctr" eaLnBrk="1" hangingPunct="1">
              <a:spcBef>
                <a:spcPct val="0"/>
              </a:spcBef>
              <a:buFont typeface="Wingdings" pitchFamily="2" charset="2"/>
              <a:buNone/>
            </a:pPr>
            <a:endParaRPr lang="en-US" sz="2400" b="1" dirty="0" smtClean="0">
              <a:solidFill>
                <a:srgbClr val="800000"/>
              </a:solidFill>
            </a:endParaRPr>
          </a:p>
          <a:p>
            <a:pPr marL="0" indent="0" algn="ctr" eaLnBrk="1" hangingPunct="1">
              <a:spcBef>
                <a:spcPct val="0"/>
              </a:spcBef>
              <a:buFont typeface="Wingdings" pitchFamily="2" charset="2"/>
              <a:buNone/>
            </a:pPr>
            <a:endParaRPr lang="en-US" sz="2400" dirty="0" smtClean="0">
              <a:solidFill>
                <a:srgbClr val="800000"/>
              </a:solidFill>
            </a:endParaRPr>
          </a:p>
        </p:txBody>
      </p:sp>
      <p:sp>
        <p:nvSpPr>
          <p:cNvPr id="52229" name="Rectangle 8"/>
          <p:cNvSpPr>
            <a:spLocks noChangeArrowheads="1"/>
          </p:cNvSpPr>
          <p:nvPr/>
        </p:nvSpPr>
        <p:spPr bwMode="auto">
          <a:xfrm>
            <a:off x="461963" y="3078480"/>
            <a:ext cx="8382000" cy="1508099"/>
          </a:xfrm>
          <a:prstGeom prst="rect">
            <a:avLst/>
          </a:prstGeom>
          <a:noFill/>
          <a:ln w="9525">
            <a:noFill/>
            <a:miter lim="800000"/>
            <a:headEnd/>
            <a:tailEnd/>
          </a:ln>
        </p:spPr>
        <p:txBody>
          <a:bodyPr wrap="square" lIns="91437" tIns="45717" rIns="91437" bIns="45717">
            <a:spAutoFit/>
          </a:bodyPr>
          <a:lstStyle/>
          <a:p>
            <a:pPr algn="ctr" defTabSz="912813"/>
            <a:endParaRPr lang="en-US" sz="3200" b="1" dirty="0">
              <a:solidFill>
                <a:srgbClr val="800000"/>
              </a:solidFill>
            </a:endParaRPr>
          </a:p>
          <a:p>
            <a:pPr algn="ctr" defTabSz="912813"/>
            <a:r>
              <a:rPr lang="en-US" sz="3200" dirty="0">
                <a:solidFill>
                  <a:srgbClr val="800000"/>
                </a:solidFill>
              </a:rPr>
              <a:t>Jenni Menon Mariano</a:t>
            </a:r>
          </a:p>
          <a:p>
            <a:pPr algn="ctr" defTabSz="912813"/>
            <a:r>
              <a:rPr lang="en-US" sz="2800" dirty="0" smtClean="0">
                <a:solidFill>
                  <a:srgbClr val="800000"/>
                </a:solidFill>
              </a:rPr>
              <a:t>University of South Florida</a:t>
            </a:r>
            <a:endParaRPr lang="en-US" sz="2800" dirty="0">
              <a:solidFill>
                <a:srgbClr val="800000"/>
              </a:solidFill>
            </a:endParaRPr>
          </a:p>
        </p:txBody>
      </p:sp>
      <p:pic>
        <p:nvPicPr>
          <p:cNvPr id="52230" name="Picture 9" descr="ANd9GcQgfKGfs1ltcB_sUXfcKO6sqBGVb4G3lqZeASKwdfN0yeukkevCwtVrSqA">
            <a:hlinkClick r:id="rId3"/>
          </p:cNvPr>
          <p:cNvPicPr>
            <a:picLocks noChangeAspect="1" noChangeArrowheads="1"/>
          </p:cNvPicPr>
          <p:nvPr/>
        </p:nvPicPr>
        <p:blipFill>
          <a:blip r:embed="rId4"/>
          <a:srcRect/>
          <a:stretch>
            <a:fillRect/>
          </a:stretch>
        </p:blipFill>
        <p:spPr bwMode="auto">
          <a:xfrm>
            <a:off x="4091941" y="4914266"/>
            <a:ext cx="857250" cy="609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Rectangle 3"/>
          <p:cNvSpPr>
            <a:spLocks noGrp="1"/>
          </p:cNvSpPr>
          <p:nvPr>
            <p:ph type="body" idx="4294967295"/>
          </p:nvPr>
        </p:nvSpPr>
        <p:spPr>
          <a:xfrm>
            <a:off x="427038" y="1162050"/>
            <a:ext cx="8524875" cy="4964113"/>
          </a:xfrm>
        </p:spPr>
        <p:txBody>
          <a:bodyPr/>
          <a:lstStyle/>
          <a:p>
            <a:pPr>
              <a:buFont typeface="Wingdings" pitchFamily="2" charset="2"/>
              <a:buNone/>
            </a:pPr>
            <a:endParaRPr lang="en-US" sz="1800" dirty="0" smtClean="0"/>
          </a:p>
          <a:p>
            <a:pPr algn="ctr">
              <a:buFont typeface="Wingdings" pitchFamily="2" charset="2"/>
              <a:buNone/>
            </a:pPr>
            <a:endParaRPr lang="en-US" sz="2400" dirty="0" smtClean="0">
              <a:latin typeface="Arial" charset="0"/>
            </a:endParaRPr>
          </a:p>
        </p:txBody>
      </p:sp>
      <p:sp>
        <p:nvSpPr>
          <p:cNvPr id="73730" name="Text Box 11"/>
          <p:cNvSpPr>
            <a:spLocks noGrp="1" noChangeArrowheads="1"/>
          </p:cNvSpPr>
          <p:nvPr>
            <p:ph type="title" idx="4294967295"/>
          </p:nvPr>
        </p:nvSpPr>
        <p:spPr>
          <a:xfrm>
            <a:off x="658813" y="795338"/>
            <a:ext cx="7824787" cy="733425"/>
          </a:xfrm>
        </p:spPr>
        <p:txBody>
          <a:bodyPr/>
          <a:lstStyle/>
          <a:p>
            <a:pPr algn="ctr" eaLnBrk="1" hangingPunct="1">
              <a:lnSpc>
                <a:spcPct val="95000"/>
              </a:lnSpc>
            </a:pPr>
            <a:r>
              <a:rPr lang="en-US" sz="3200" b="1" dirty="0" smtClean="0">
                <a:solidFill>
                  <a:srgbClr val="9D3207"/>
                </a:solidFill>
              </a:rPr>
              <a:t>Revised Youth Purpose Interview </a:t>
            </a:r>
            <a:br>
              <a:rPr lang="en-US" sz="3200" b="1" dirty="0" smtClean="0">
                <a:solidFill>
                  <a:srgbClr val="9D3207"/>
                </a:solidFill>
              </a:rPr>
            </a:br>
            <a:r>
              <a:rPr lang="en-US" sz="2800" b="1" dirty="0" smtClean="0">
                <a:solidFill>
                  <a:srgbClr val="9D3207"/>
                </a:solidFill>
              </a:rPr>
              <a:t>Social Support Analysis</a:t>
            </a:r>
          </a:p>
        </p:txBody>
      </p:sp>
      <p:sp>
        <p:nvSpPr>
          <p:cNvPr id="73731" name="Text Box 5"/>
          <p:cNvSpPr txBox="1">
            <a:spLocks noChangeArrowheads="1"/>
          </p:cNvSpPr>
          <p:nvPr/>
        </p:nvSpPr>
        <p:spPr bwMode="auto">
          <a:xfrm>
            <a:off x="427038" y="2109788"/>
            <a:ext cx="8056562" cy="3451225"/>
          </a:xfrm>
          <a:prstGeom prst="rect">
            <a:avLst/>
          </a:prstGeom>
          <a:noFill/>
          <a:ln w="9525">
            <a:noFill/>
            <a:miter lim="800000"/>
            <a:headEnd/>
            <a:tailEnd/>
          </a:ln>
        </p:spPr>
        <p:txBody>
          <a:bodyPr>
            <a:spAutoFit/>
          </a:bodyPr>
          <a:lstStyle/>
          <a:p>
            <a:pPr marL="190500" indent="-190500" defTabSz="914400"/>
            <a:r>
              <a:rPr lang="en-US" sz="2400" b="1" dirty="0">
                <a:solidFill>
                  <a:srgbClr val="9D3207"/>
                </a:solidFill>
              </a:rPr>
              <a:t>STEP 1</a:t>
            </a:r>
          </a:p>
          <a:p>
            <a:pPr marL="190500" indent="-190500" defTabSz="914400">
              <a:lnSpc>
                <a:spcPct val="120000"/>
              </a:lnSpc>
            </a:pPr>
            <a:r>
              <a:rPr lang="en-US" sz="2400" b="1" dirty="0"/>
              <a:t>	Open Coding</a:t>
            </a:r>
            <a:r>
              <a:rPr lang="en-US" sz="2400" dirty="0"/>
              <a:t> (Strauss &amp; Corbin, 1998) identified </a:t>
            </a:r>
          </a:p>
          <a:p>
            <a:pPr marL="190500" indent="-190500" defTabSz="914400">
              <a:lnSpc>
                <a:spcPct val="120000"/>
              </a:lnSpc>
            </a:pPr>
            <a:r>
              <a:rPr lang="en-US" sz="2400" dirty="0"/>
              <a:t>  themes pertaining to the purpose </a:t>
            </a:r>
            <a:r>
              <a:rPr lang="en-US" sz="2400" dirty="0">
                <a:sym typeface="Wingdings" pitchFamily="2" charset="2"/>
              </a:rPr>
              <a:t> social support relation. [“Purpose” referred to any interests, goals, or concerns mentioned. “Support” referred to support, influences, and inspiration]. A list of all interests, goals and concerns was made for each transcript.</a:t>
            </a:r>
          </a:p>
          <a:p>
            <a:pPr marL="190500" indent="-190500" defTabSz="914400"/>
            <a:endParaRPr lang="en-US" sz="2400" dirty="0">
              <a:sym typeface="Wingdings" pitchFamily="2" charset="2"/>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Rectangle 3"/>
          <p:cNvSpPr>
            <a:spLocks noGrp="1"/>
          </p:cNvSpPr>
          <p:nvPr>
            <p:ph type="body" idx="4294967295"/>
          </p:nvPr>
        </p:nvSpPr>
        <p:spPr>
          <a:xfrm>
            <a:off x="427038" y="1162050"/>
            <a:ext cx="8524875" cy="4964113"/>
          </a:xfrm>
        </p:spPr>
        <p:txBody>
          <a:bodyPr/>
          <a:lstStyle/>
          <a:p>
            <a:pPr>
              <a:buFont typeface="Wingdings" pitchFamily="2" charset="2"/>
              <a:buNone/>
            </a:pPr>
            <a:endParaRPr lang="en-US" sz="1800" dirty="0" smtClean="0"/>
          </a:p>
          <a:p>
            <a:pPr algn="ctr">
              <a:buFont typeface="Wingdings" pitchFamily="2" charset="2"/>
              <a:buNone/>
            </a:pPr>
            <a:endParaRPr lang="en-US" sz="2400" dirty="0" smtClean="0">
              <a:latin typeface="Arial" charset="0"/>
            </a:endParaRPr>
          </a:p>
        </p:txBody>
      </p:sp>
      <p:sp>
        <p:nvSpPr>
          <p:cNvPr id="75778" name="Text Box 11"/>
          <p:cNvSpPr>
            <a:spLocks noGrp="1" noChangeArrowheads="1"/>
          </p:cNvSpPr>
          <p:nvPr>
            <p:ph type="title" idx="4294967295"/>
          </p:nvPr>
        </p:nvSpPr>
        <p:spPr>
          <a:xfrm>
            <a:off x="658813" y="795338"/>
            <a:ext cx="7824787" cy="733425"/>
          </a:xfrm>
        </p:spPr>
        <p:txBody>
          <a:bodyPr/>
          <a:lstStyle/>
          <a:p>
            <a:pPr algn="ctr" eaLnBrk="1" hangingPunct="1">
              <a:lnSpc>
                <a:spcPct val="95000"/>
              </a:lnSpc>
            </a:pPr>
            <a:r>
              <a:rPr lang="en-US" sz="3200" b="1" dirty="0" smtClean="0">
                <a:solidFill>
                  <a:srgbClr val="9D3207"/>
                </a:solidFill>
              </a:rPr>
              <a:t>Revised Youth Purpose Interview </a:t>
            </a:r>
            <a:br>
              <a:rPr lang="en-US" sz="3200" b="1" dirty="0" smtClean="0">
                <a:solidFill>
                  <a:srgbClr val="9D3207"/>
                </a:solidFill>
              </a:rPr>
            </a:br>
            <a:r>
              <a:rPr lang="en-US" sz="2800" b="1" dirty="0" smtClean="0">
                <a:solidFill>
                  <a:srgbClr val="9D3207"/>
                </a:solidFill>
              </a:rPr>
              <a:t>Social Support Analysis</a:t>
            </a:r>
          </a:p>
        </p:txBody>
      </p:sp>
      <p:sp>
        <p:nvSpPr>
          <p:cNvPr id="75779" name="Text Box 5"/>
          <p:cNvSpPr txBox="1">
            <a:spLocks noChangeArrowheads="1"/>
          </p:cNvSpPr>
          <p:nvPr/>
        </p:nvSpPr>
        <p:spPr bwMode="auto">
          <a:xfrm>
            <a:off x="427038" y="2109788"/>
            <a:ext cx="8056562" cy="4389437"/>
          </a:xfrm>
          <a:prstGeom prst="rect">
            <a:avLst/>
          </a:prstGeom>
          <a:noFill/>
          <a:ln w="9525">
            <a:noFill/>
            <a:miter lim="800000"/>
            <a:headEnd/>
            <a:tailEnd/>
          </a:ln>
        </p:spPr>
        <p:txBody>
          <a:bodyPr>
            <a:spAutoFit/>
          </a:bodyPr>
          <a:lstStyle/>
          <a:p>
            <a:pPr marL="190500" indent="-190500" defTabSz="914400"/>
            <a:r>
              <a:rPr lang="en-US" sz="2400" b="1" dirty="0">
                <a:solidFill>
                  <a:srgbClr val="9D3207"/>
                </a:solidFill>
              </a:rPr>
              <a:t>STEP 2</a:t>
            </a:r>
          </a:p>
          <a:p>
            <a:pPr marL="190500" indent="-190500" defTabSz="914400"/>
            <a:endParaRPr lang="en-US" sz="1200" b="1" dirty="0">
              <a:solidFill>
                <a:srgbClr val="9D3207"/>
              </a:solidFill>
            </a:endParaRPr>
          </a:p>
          <a:p>
            <a:pPr marL="190500" indent="-190500" defTabSz="914400"/>
            <a:r>
              <a:rPr lang="en-US" sz="2400" b="1" dirty="0"/>
              <a:t>	An iterative Grounded Theory process:</a:t>
            </a:r>
            <a:r>
              <a:rPr lang="en-US" sz="2400" b="1" dirty="0">
                <a:latin typeface="Calisto MT" pitchFamily="18" charset="0"/>
              </a:rPr>
              <a:t> </a:t>
            </a:r>
          </a:p>
          <a:p>
            <a:pPr marL="190500" indent="-190500" defTabSz="914400"/>
            <a:endParaRPr lang="en-US" sz="2400" b="1" dirty="0">
              <a:latin typeface="Calisto MT" pitchFamily="18" charset="0"/>
            </a:endParaRPr>
          </a:p>
          <a:p>
            <a:pPr marL="190500" indent="-190500" defTabSz="914400">
              <a:lnSpc>
                <a:spcPct val="65000"/>
              </a:lnSpc>
            </a:pPr>
            <a:r>
              <a:rPr lang="en-US" sz="2400" b="1" dirty="0">
                <a:latin typeface="Calisto MT" pitchFamily="18" charset="0"/>
              </a:rPr>
              <a:t>	</a:t>
            </a:r>
            <a:r>
              <a:rPr lang="en-US" sz="2400" i="1" dirty="0">
                <a:latin typeface="Calisto MT" pitchFamily="18" charset="0"/>
              </a:rPr>
              <a:t>1. Developing concepts (or codes)</a:t>
            </a:r>
          </a:p>
          <a:p>
            <a:pPr marL="190500" indent="-190500" defTabSz="914400">
              <a:lnSpc>
                <a:spcPct val="65000"/>
              </a:lnSpc>
            </a:pPr>
            <a:endParaRPr lang="en-US" sz="2400" i="1" dirty="0">
              <a:latin typeface="Calisto MT" pitchFamily="18" charset="0"/>
            </a:endParaRPr>
          </a:p>
          <a:p>
            <a:pPr marL="190500" indent="-190500" defTabSz="914400">
              <a:lnSpc>
                <a:spcPct val="65000"/>
              </a:lnSpc>
            </a:pPr>
            <a:r>
              <a:rPr lang="en-US" sz="2400" i="1" dirty="0">
                <a:latin typeface="Calisto MT" pitchFamily="18" charset="0"/>
              </a:rPr>
              <a:t>	2. Developing categories</a:t>
            </a:r>
          </a:p>
          <a:p>
            <a:pPr marL="190500" indent="-190500" defTabSz="914400">
              <a:lnSpc>
                <a:spcPct val="65000"/>
              </a:lnSpc>
            </a:pPr>
            <a:endParaRPr lang="en-US" sz="2400" i="1" dirty="0">
              <a:latin typeface="Calisto MT" pitchFamily="18" charset="0"/>
            </a:endParaRPr>
          </a:p>
          <a:p>
            <a:pPr marL="190500" indent="-190500" defTabSz="914400">
              <a:lnSpc>
                <a:spcPct val="65000"/>
              </a:lnSpc>
            </a:pPr>
            <a:r>
              <a:rPr lang="en-US" sz="2400" i="1" dirty="0">
                <a:latin typeface="Calisto MT" pitchFamily="18" charset="0"/>
              </a:rPr>
              <a:t>	3. Developing propositions</a:t>
            </a:r>
          </a:p>
          <a:p>
            <a:pPr marL="190500" indent="-190500" defTabSz="914400"/>
            <a:endParaRPr lang="en-US" sz="2400" i="1" dirty="0">
              <a:latin typeface="Calisto MT" pitchFamily="18" charset="0"/>
            </a:endParaRPr>
          </a:p>
          <a:p>
            <a:pPr marL="190500" indent="-190500" defTabSz="914400"/>
            <a:r>
              <a:rPr lang="en-US" sz="2000" i="1" dirty="0">
                <a:latin typeface="Calisto MT" pitchFamily="18" charset="0"/>
              </a:rPr>
              <a:t>	</a:t>
            </a:r>
          </a:p>
          <a:p>
            <a:pPr marL="190500" indent="-190500" defTabSz="914400"/>
            <a:endParaRPr lang="en-US" sz="2000" i="1" dirty="0">
              <a:latin typeface="Calisto MT" pitchFamily="18" charset="0"/>
            </a:endParaRPr>
          </a:p>
          <a:p>
            <a:pPr marL="190500" indent="-190500" defTabSz="914400"/>
            <a:endParaRPr lang="en-US" sz="2000" i="1" dirty="0">
              <a:latin typeface="Calisto MT" pitchFamily="18" charset="0"/>
            </a:endParaRPr>
          </a:p>
          <a:p>
            <a:pPr marL="190500" indent="-190500" algn="r" defTabSz="914400"/>
            <a:r>
              <a:rPr lang="en-US" sz="1800" dirty="0">
                <a:latin typeface="Calisto MT" pitchFamily="18" charset="0"/>
              </a:rPr>
              <a:t>(see Corbin &amp; Strauss, 1990; Glaser &amp; Strauss, 1967; Whetton, 1989)</a:t>
            </a:r>
          </a:p>
          <a:p>
            <a:pPr marL="190500" indent="-190500" defTabSz="914400"/>
            <a:endParaRPr lang="en-US" sz="1800" dirty="0">
              <a:sym typeface="Wingdings" pitchFamily="2" charset="2"/>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Rectangle 2"/>
          <p:cNvSpPr>
            <a:spLocks noGrp="1"/>
          </p:cNvSpPr>
          <p:nvPr>
            <p:ph type="title"/>
          </p:nvPr>
        </p:nvSpPr>
        <p:spPr>
          <a:xfrm>
            <a:off x="658813" y="455613"/>
            <a:ext cx="7824787" cy="796925"/>
          </a:xfrm>
        </p:spPr>
        <p:txBody>
          <a:bodyPr/>
          <a:lstStyle/>
          <a:p>
            <a:pPr algn="ctr"/>
            <a:r>
              <a:rPr lang="en-US" sz="3200" b="1" dirty="0" smtClean="0">
                <a:solidFill>
                  <a:srgbClr val="9D3207"/>
                </a:solidFill>
              </a:rPr>
              <a:t>Findings: Interests, Goals, &amp; Concerns</a:t>
            </a:r>
          </a:p>
        </p:txBody>
      </p:sp>
      <p:sp>
        <p:nvSpPr>
          <p:cNvPr id="77826" name="Rectangle 3"/>
          <p:cNvSpPr>
            <a:spLocks noGrp="1"/>
          </p:cNvSpPr>
          <p:nvPr>
            <p:ph type="body" idx="1"/>
          </p:nvPr>
        </p:nvSpPr>
        <p:spPr>
          <a:xfrm>
            <a:off x="361950" y="1411288"/>
            <a:ext cx="8375650" cy="5214937"/>
          </a:xfrm>
        </p:spPr>
        <p:txBody>
          <a:bodyPr/>
          <a:lstStyle/>
          <a:p>
            <a:pPr>
              <a:lnSpc>
                <a:spcPct val="80000"/>
              </a:lnSpc>
            </a:pPr>
            <a:endParaRPr lang="en-US" sz="1200" dirty="0" smtClean="0">
              <a:solidFill>
                <a:srgbClr val="9D3207"/>
              </a:solidFill>
            </a:endParaRPr>
          </a:p>
          <a:p>
            <a:pPr>
              <a:lnSpc>
                <a:spcPct val="80000"/>
              </a:lnSpc>
            </a:pPr>
            <a:r>
              <a:rPr lang="en-US" b="1" dirty="0" smtClean="0">
                <a:solidFill>
                  <a:srgbClr val="9D3207"/>
                </a:solidFill>
                <a:latin typeface="Arial" charset="0"/>
              </a:rPr>
              <a:t>Social Concerns:</a:t>
            </a:r>
            <a:r>
              <a:rPr lang="en-US" dirty="0" smtClean="0">
                <a:latin typeface="Arial" charset="0"/>
              </a:rPr>
              <a:t> Mentioned by </a:t>
            </a:r>
            <a:r>
              <a:rPr lang="en-US" b="1" dirty="0" smtClean="0">
                <a:latin typeface="Arial" charset="0"/>
              </a:rPr>
              <a:t>98%</a:t>
            </a:r>
            <a:r>
              <a:rPr lang="en-US" dirty="0" smtClean="0">
                <a:latin typeface="Arial" charset="0"/>
              </a:rPr>
              <a:t> of participants. </a:t>
            </a:r>
          </a:p>
          <a:p>
            <a:pPr>
              <a:buFont typeface="Wingdings" pitchFamily="2" charset="2"/>
              <a:buNone/>
            </a:pPr>
            <a:r>
              <a:rPr lang="en-US" sz="1600" i="1" dirty="0" smtClean="0">
                <a:latin typeface="Arial" charset="0"/>
              </a:rPr>
              <a:t>	</a:t>
            </a:r>
            <a:r>
              <a:rPr lang="en-US" i="1" dirty="0" smtClean="0">
                <a:latin typeface="Arial" charset="0"/>
              </a:rPr>
              <a:t>Examples</a:t>
            </a:r>
            <a:r>
              <a:rPr lang="en-US" dirty="0" smtClean="0">
                <a:latin typeface="Arial" charset="0"/>
              </a:rPr>
              <a:t>: “war and violence,” environmental issues, “homelessness,” “the economy,” “racism,” “hunger,” “racism,” “equality among all people,” educational access, stopping drug abuse, finding cures for illnesses, everyone having a “happy family,” “bullying,” people respecting each other, “helping others” and “making the world a better place.”</a:t>
            </a:r>
          </a:p>
          <a:p>
            <a:pPr>
              <a:lnSpc>
                <a:spcPct val="80000"/>
              </a:lnSpc>
              <a:buFont typeface="Wingdings" pitchFamily="2" charset="2"/>
              <a:buNone/>
            </a:pPr>
            <a:endParaRPr lang="en-US" sz="800" dirty="0" smtClean="0">
              <a:solidFill>
                <a:srgbClr val="9D3207"/>
              </a:solidFill>
              <a:latin typeface="Arial" charset="0"/>
            </a:endParaRPr>
          </a:p>
          <a:p>
            <a:pPr>
              <a:lnSpc>
                <a:spcPct val="80000"/>
              </a:lnSpc>
            </a:pPr>
            <a:r>
              <a:rPr lang="en-US" b="1" dirty="0" smtClean="0">
                <a:solidFill>
                  <a:srgbClr val="9D3207"/>
                </a:solidFill>
                <a:latin typeface="Arial" charset="0"/>
              </a:rPr>
              <a:t>Personal Concerns:</a:t>
            </a:r>
            <a:r>
              <a:rPr lang="en-US" dirty="0" smtClean="0">
                <a:solidFill>
                  <a:srgbClr val="9D3207"/>
                </a:solidFill>
                <a:latin typeface="Arial" charset="0"/>
              </a:rPr>
              <a:t> </a:t>
            </a:r>
            <a:r>
              <a:rPr lang="en-US" dirty="0" smtClean="0">
                <a:solidFill>
                  <a:schemeClr val="tx1"/>
                </a:solidFill>
                <a:latin typeface="Arial" charset="0"/>
              </a:rPr>
              <a:t>Mentioned by </a:t>
            </a:r>
            <a:r>
              <a:rPr lang="en-US" b="1" dirty="0" smtClean="0">
                <a:solidFill>
                  <a:schemeClr val="tx1"/>
                </a:solidFill>
                <a:latin typeface="Arial" charset="0"/>
              </a:rPr>
              <a:t>100%</a:t>
            </a:r>
            <a:r>
              <a:rPr lang="en-US" dirty="0" smtClean="0">
                <a:solidFill>
                  <a:schemeClr val="tx1"/>
                </a:solidFill>
                <a:latin typeface="Arial" charset="0"/>
              </a:rPr>
              <a:t> of participants. </a:t>
            </a:r>
          </a:p>
          <a:p>
            <a:pPr>
              <a:buFont typeface="Wingdings" pitchFamily="2" charset="2"/>
              <a:buNone/>
            </a:pPr>
            <a:r>
              <a:rPr lang="en-US" i="1" dirty="0" smtClean="0">
                <a:solidFill>
                  <a:schemeClr val="tx1"/>
                </a:solidFill>
                <a:latin typeface="Arial" charset="0"/>
              </a:rPr>
              <a:t>	Examples</a:t>
            </a:r>
            <a:r>
              <a:rPr lang="en-US" dirty="0" smtClean="0">
                <a:solidFill>
                  <a:schemeClr val="tx1"/>
                </a:solidFill>
                <a:latin typeface="Arial" charset="0"/>
              </a:rPr>
              <a:t>: family, faith, friends, academic achievement, having material objects, health, personal improvement, achievement in hobbies, enjoying life. (Eighty percent mentioned academic achievement or aspirations).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2"/>
          <p:cNvSpPr>
            <a:spLocks noGrp="1"/>
          </p:cNvSpPr>
          <p:nvPr>
            <p:ph type="title" idx="4294967295"/>
          </p:nvPr>
        </p:nvSpPr>
        <p:spPr>
          <a:xfrm>
            <a:off x="658813" y="455613"/>
            <a:ext cx="7824787" cy="796925"/>
          </a:xfrm>
        </p:spPr>
        <p:txBody>
          <a:bodyPr/>
          <a:lstStyle/>
          <a:p>
            <a:pPr algn="ctr"/>
            <a:r>
              <a:rPr lang="en-US" sz="3200" b="1" dirty="0" smtClean="0">
                <a:solidFill>
                  <a:srgbClr val="9D3207"/>
                </a:solidFill>
              </a:rPr>
              <a:t>Findings: Interests, Goals, &amp; Concerns</a:t>
            </a:r>
          </a:p>
        </p:txBody>
      </p:sp>
      <p:sp>
        <p:nvSpPr>
          <p:cNvPr id="79874" name="Rectangle 3"/>
          <p:cNvSpPr>
            <a:spLocks noGrp="1"/>
          </p:cNvSpPr>
          <p:nvPr>
            <p:ph type="body" idx="4294967295"/>
          </p:nvPr>
        </p:nvSpPr>
        <p:spPr>
          <a:xfrm>
            <a:off x="658813" y="1411288"/>
            <a:ext cx="8078787" cy="4956175"/>
          </a:xfrm>
        </p:spPr>
        <p:txBody>
          <a:bodyPr/>
          <a:lstStyle/>
          <a:p>
            <a:pPr marL="0" indent="0">
              <a:buFont typeface="Wingdings" pitchFamily="2" charset="2"/>
              <a:buNone/>
            </a:pPr>
            <a:endParaRPr lang="en-US" dirty="0" smtClean="0">
              <a:solidFill>
                <a:srgbClr val="9D3207"/>
              </a:solidFill>
            </a:endParaRPr>
          </a:p>
          <a:p>
            <a:pPr marL="0" indent="0"/>
            <a:r>
              <a:rPr lang="en-US" b="1" dirty="0" smtClean="0">
                <a:solidFill>
                  <a:srgbClr val="9D3207"/>
                </a:solidFill>
                <a:latin typeface="Arial" charset="0"/>
              </a:rPr>
              <a:t>Career Concerns:</a:t>
            </a:r>
            <a:r>
              <a:rPr lang="en-US" dirty="0" smtClean="0">
                <a:solidFill>
                  <a:srgbClr val="9D3207"/>
                </a:solidFill>
                <a:latin typeface="Arial" charset="0"/>
              </a:rPr>
              <a:t> </a:t>
            </a:r>
            <a:r>
              <a:rPr lang="en-US" dirty="0" smtClean="0">
                <a:solidFill>
                  <a:schemeClr val="tx1"/>
                </a:solidFill>
                <a:latin typeface="Arial" charset="0"/>
              </a:rPr>
              <a:t>Mentioned by </a:t>
            </a:r>
            <a:r>
              <a:rPr lang="en-US" b="1" dirty="0" smtClean="0">
                <a:solidFill>
                  <a:schemeClr val="tx1"/>
                </a:solidFill>
                <a:latin typeface="Arial" charset="0"/>
              </a:rPr>
              <a:t>89%</a:t>
            </a:r>
            <a:r>
              <a:rPr lang="en-US" dirty="0" smtClean="0">
                <a:solidFill>
                  <a:schemeClr val="tx1"/>
                </a:solidFill>
                <a:latin typeface="Arial" charset="0"/>
              </a:rPr>
              <a:t> of participants</a:t>
            </a:r>
          </a:p>
          <a:p>
            <a:pPr marL="0" indent="0">
              <a:buFont typeface="Wingdings" pitchFamily="2" charset="2"/>
              <a:buNone/>
            </a:pPr>
            <a:r>
              <a:rPr lang="en-US" i="1" dirty="0" smtClean="0">
                <a:latin typeface="Arial" charset="0"/>
              </a:rPr>
              <a:t>Most frequent examples</a:t>
            </a:r>
            <a:r>
              <a:rPr lang="en-US" dirty="0" smtClean="0">
                <a:latin typeface="Arial" charset="0"/>
              </a:rPr>
              <a:t>: pediatrician or other type of doctor, dentist, fashion industry, teacher, lawyer, youth pastor, the Arts (actress, song-writer). </a:t>
            </a:r>
          </a:p>
          <a:p>
            <a:pPr marL="0" indent="0">
              <a:buFont typeface="Wingdings" pitchFamily="2" charset="2"/>
              <a:buNone/>
            </a:pPr>
            <a:endParaRPr lang="en-US" sz="1200" dirty="0" smtClean="0">
              <a:latin typeface="Arial" charset="0"/>
            </a:endParaRPr>
          </a:p>
          <a:p>
            <a:pPr marL="0" indent="0"/>
            <a:r>
              <a:rPr lang="en-US" b="1" dirty="0" smtClean="0">
                <a:solidFill>
                  <a:srgbClr val="9D3207"/>
                </a:solidFill>
                <a:latin typeface="Arial" charset="0"/>
              </a:rPr>
              <a:t>“Other” Concerns:</a:t>
            </a:r>
            <a:r>
              <a:rPr lang="en-US" dirty="0" smtClean="0">
                <a:solidFill>
                  <a:srgbClr val="9D3207"/>
                </a:solidFill>
                <a:latin typeface="Arial" charset="0"/>
              </a:rPr>
              <a:t> </a:t>
            </a:r>
            <a:r>
              <a:rPr lang="en-US" dirty="0" smtClean="0">
                <a:solidFill>
                  <a:schemeClr val="tx1"/>
                </a:solidFill>
                <a:latin typeface="Arial" charset="0"/>
              </a:rPr>
              <a:t>Mentioned by </a:t>
            </a:r>
            <a:r>
              <a:rPr lang="en-US" b="1" dirty="0" smtClean="0">
                <a:solidFill>
                  <a:schemeClr val="tx1"/>
                </a:solidFill>
                <a:latin typeface="Arial" charset="0"/>
              </a:rPr>
              <a:t>92%</a:t>
            </a:r>
            <a:r>
              <a:rPr lang="en-US" dirty="0" smtClean="0">
                <a:solidFill>
                  <a:schemeClr val="tx1"/>
                </a:solidFill>
                <a:latin typeface="Arial" charset="0"/>
              </a:rPr>
              <a:t> of participants</a:t>
            </a:r>
          </a:p>
          <a:p>
            <a:pPr marL="0" indent="0">
              <a:buFont typeface="Wingdings" pitchFamily="2" charset="2"/>
              <a:buNone/>
            </a:pPr>
            <a:r>
              <a:rPr lang="en-US" i="1" dirty="0" smtClean="0">
                <a:solidFill>
                  <a:schemeClr val="tx1"/>
                </a:solidFill>
                <a:latin typeface="Arial" charset="0"/>
              </a:rPr>
              <a:t>Examples: </a:t>
            </a:r>
            <a:r>
              <a:rPr lang="en-US" dirty="0" smtClean="0">
                <a:solidFill>
                  <a:schemeClr val="tx1"/>
                </a:solidFill>
                <a:latin typeface="Arial" charset="0"/>
              </a:rPr>
              <a:t>hobbies and pastimes not discussed as particularly important (“hanging with friends,” “shopping”).</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Rectangle 2"/>
          <p:cNvSpPr>
            <a:spLocks noGrp="1"/>
          </p:cNvSpPr>
          <p:nvPr>
            <p:ph type="title" idx="4294967295"/>
          </p:nvPr>
        </p:nvSpPr>
        <p:spPr>
          <a:xfrm>
            <a:off x="658813" y="455613"/>
            <a:ext cx="7824787" cy="796925"/>
          </a:xfrm>
        </p:spPr>
        <p:txBody>
          <a:bodyPr/>
          <a:lstStyle/>
          <a:p>
            <a:pPr algn="ctr"/>
            <a:r>
              <a:rPr lang="en-US" sz="3200" b="1" dirty="0" smtClean="0">
                <a:solidFill>
                  <a:srgbClr val="9D3207"/>
                </a:solidFill>
              </a:rPr>
              <a:t>Findings: Codes and Categories</a:t>
            </a:r>
          </a:p>
        </p:txBody>
      </p:sp>
      <p:sp>
        <p:nvSpPr>
          <p:cNvPr id="81922" name="Rectangle 3"/>
          <p:cNvSpPr>
            <a:spLocks noGrp="1"/>
          </p:cNvSpPr>
          <p:nvPr>
            <p:ph type="body" idx="4294967295"/>
          </p:nvPr>
        </p:nvSpPr>
        <p:spPr>
          <a:xfrm>
            <a:off x="658813" y="1444625"/>
            <a:ext cx="7824787" cy="4681538"/>
          </a:xfrm>
        </p:spPr>
        <p:txBody>
          <a:bodyPr/>
          <a:lstStyle/>
          <a:p>
            <a:pPr>
              <a:buFont typeface="Wingdings" pitchFamily="2" charset="2"/>
              <a:buNone/>
            </a:pPr>
            <a:r>
              <a:rPr lang="en-US" sz="2800" b="1" dirty="0" smtClean="0">
                <a:solidFill>
                  <a:schemeClr val="accent1"/>
                </a:solidFill>
              </a:rPr>
              <a:t>35 reliably assessed Codes and 7 Categories:</a:t>
            </a:r>
          </a:p>
          <a:p>
            <a:r>
              <a:rPr lang="en-US" sz="2400" dirty="0" smtClean="0">
                <a:solidFill>
                  <a:schemeClr val="accent1"/>
                </a:solidFill>
                <a:latin typeface="Arial" charset="0"/>
              </a:rPr>
              <a:t>Support Sources</a:t>
            </a:r>
          </a:p>
          <a:p>
            <a:r>
              <a:rPr lang="en-US" sz="2400" dirty="0" smtClean="0">
                <a:solidFill>
                  <a:schemeClr val="accent1"/>
                </a:solidFill>
                <a:latin typeface="Arial" charset="0"/>
              </a:rPr>
              <a:t>Support Type</a:t>
            </a:r>
          </a:p>
          <a:p>
            <a:r>
              <a:rPr lang="en-US" sz="2400" dirty="0" smtClean="0">
                <a:solidFill>
                  <a:srgbClr val="9D3207"/>
                </a:solidFill>
                <a:latin typeface="Arial" charset="0"/>
              </a:rPr>
              <a:t>Self Support</a:t>
            </a:r>
          </a:p>
          <a:p>
            <a:r>
              <a:rPr lang="en-US" sz="2400" dirty="0" smtClean="0">
                <a:solidFill>
                  <a:srgbClr val="9D3207"/>
                </a:solidFill>
                <a:latin typeface="Arial" charset="0"/>
              </a:rPr>
              <a:t>Triggers</a:t>
            </a:r>
            <a:endParaRPr lang="en-US" sz="2400" dirty="0" smtClean="0">
              <a:solidFill>
                <a:schemeClr val="tx1"/>
              </a:solidFill>
              <a:latin typeface="Arial" charset="0"/>
            </a:endParaRPr>
          </a:p>
          <a:p>
            <a:r>
              <a:rPr lang="en-US" sz="2400" dirty="0" smtClean="0">
                <a:solidFill>
                  <a:srgbClr val="9D3207"/>
                </a:solidFill>
                <a:latin typeface="Arial" charset="0"/>
              </a:rPr>
              <a:t>Social-Cultural</a:t>
            </a:r>
            <a:endParaRPr lang="en-US" sz="2400" dirty="0" smtClean="0">
              <a:solidFill>
                <a:schemeClr val="tx1"/>
              </a:solidFill>
              <a:latin typeface="Arial" charset="0"/>
            </a:endParaRPr>
          </a:p>
          <a:p>
            <a:r>
              <a:rPr lang="en-US" sz="2400" dirty="0" smtClean="0">
                <a:solidFill>
                  <a:srgbClr val="9D3207"/>
                </a:solidFill>
                <a:latin typeface="Arial" charset="0"/>
              </a:rPr>
              <a:t>Social-Psychological </a:t>
            </a:r>
          </a:p>
          <a:p>
            <a:r>
              <a:rPr lang="en-US" sz="2400" dirty="0" smtClean="0">
                <a:solidFill>
                  <a:srgbClr val="9D3207"/>
                </a:solidFill>
                <a:latin typeface="Arial" charset="0"/>
              </a:rPr>
              <a:t>Limits of Support</a:t>
            </a:r>
            <a:endParaRPr lang="en-US" sz="2400" dirty="0" smtClean="0">
              <a:solidFill>
                <a:schemeClr val="tx1"/>
              </a:solidFill>
              <a:latin typeface="Arial" charset="0"/>
            </a:endParaRPr>
          </a:p>
        </p:txBody>
      </p:sp>
      <p:pic>
        <p:nvPicPr>
          <p:cNvPr id="81923" name="Picture 2" descr="C:\Users\Michael\Desktop\UVic Presentation\Measurementpicture.jpg"/>
          <p:cNvPicPr>
            <a:picLocks noChangeAspect="1" noChangeArrowheads="1"/>
          </p:cNvPicPr>
          <p:nvPr/>
        </p:nvPicPr>
        <p:blipFill>
          <a:blip r:embed="rId3"/>
          <a:srcRect/>
          <a:stretch>
            <a:fillRect/>
          </a:stretch>
        </p:blipFill>
        <p:spPr bwMode="auto">
          <a:xfrm>
            <a:off x="5773738" y="2906713"/>
            <a:ext cx="1524000" cy="14668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66" name="Rectangle 2"/>
          <p:cNvSpPr>
            <a:spLocks noGrp="1"/>
          </p:cNvSpPr>
          <p:nvPr>
            <p:ph type="title"/>
          </p:nvPr>
        </p:nvSpPr>
        <p:spPr>
          <a:xfrm>
            <a:off x="658813" y="455613"/>
            <a:ext cx="7824787" cy="831850"/>
          </a:xfrm>
        </p:spPr>
        <p:txBody>
          <a:bodyPr/>
          <a:lstStyle/>
          <a:p>
            <a:pPr algn="ctr"/>
            <a:r>
              <a:rPr lang="en-US" sz="3200" b="1" dirty="0" smtClean="0">
                <a:solidFill>
                  <a:srgbClr val="9D3207"/>
                </a:solidFill>
              </a:rPr>
              <a:t>Findings: Support Sources</a:t>
            </a:r>
          </a:p>
        </p:txBody>
      </p:sp>
      <p:sp>
        <p:nvSpPr>
          <p:cNvPr id="82967" name="Rectangle 3"/>
          <p:cNvSpPr>
            <a:spLocks noGrp="1"/>
          </p:cNvSpPr>
          <p:nvPr>
            <p:ph type="body" idx="1"/>
          </p:nvPr>
        </p:nvSpPr>
        <p:spPr>
          <a:xfrm>
            <a:off x="658813" y="2420938"/>
            <a:ext cx="7824787" cy="3705225"/>
          </a:xfrm>
        </p:spPr>
        <p:txBody>
          <a:bodyPr/>
          <a:lstStyle/>
          <a:p>
            <a:pPr marL="0" indent="0">
              <a:buFont typeface="Wingdings" pitchFamily="2" charset="2"/>
              <a:buNone/>
            </a:pPr>
            <a:r>
              <a:rPr lang="en-US" dirty="0" smtClean="0"/>
              <a:t>  </a:t>
            </a:r>
            <a:r>
              <a:rPr lang="en-US" sz="2800" dirty="0" smtClean="0"/>
              <a:t>   </a:t>
            </a:r>
          </a:p>
          <a:p>
            <a:pPr marL="0" indent="0">
              <a:buFont typeface="Wingdings" pitchFamily="2" charset="2"/>
              <a:buNone/>
            </a:pPr>
            <a:endParaRPr lang="en-US" sz="2400" dirty="0" smtClean="0"/>
          </a:p>
        </p:txBody>
      </p:sp>
      <p:pic>
        <p:nvPicPr>
          <p:cNvPr id="82968" name="Picture 8" descr="http://seobyswaby.files.wordpress.com/2009/12/question-mark.jpg"/>
          <p:cNvPicPr>
            <a:picLocks noChangeAspect="1" noChangeArrowheads="1"/>
          </p:cNvPicPr>
          <p:nvPr/>
        </p:nvPicPr>
        <p:blipFill>
          <a:blip r:embed="rId4"/>
          <a:srcRect/>
          <a:stretch>
            <a:fillRect/>
          </a:stretch>
        </p:blipFill>
        <p:spPr bwMode="auto">
          <a:xfrm>
            <a:off x="501650" y="1466850"/>
            <a:ext cx="730250" cy="822325"/>
          </a:xfrm>
          <a:prstGeom prst="rect">
            <a:avLst/>
          </a:prstGeom>
          <a:noFill/>
          <a:ln w="9525">
            <a:noFill/>
            <a:miter lim="800000"/>
            <a:headEnd/>
            <a:tailEnd/>
          </a:ln>
        </p:spPr>
      </p:pic>
      <p:sp>
        <p:nvSpPr>
          <p:cNvPr id="82969" name="Text Box 5"/>
          <p:cNvSpPr txBox="1">
            <a:spLocks noChangeArrowheads="1"/>
          </p:cNvSpPr>
          <p:nvPr/>
        </p:nvSpPr>
        <p:spPr bwMode="auto">
          <a:xfrm>
            <a:off x="1389063" y="1466850"/>
            <a:ext cx="7326312" cy="822325"/>
          </a:xfrm>
          <a:prstGeom prst="rect">
            <a:avLst/>
          </a:prstGeom>
          <a:noFill/>
          <a:ln w="9525">
            <a:noFill/>
            <a:miter lim="800000"/>
            <a:headEnd/>
            <a:tailEnd/>
          </a:ln>
        </p:spPr>
        <p:txBody>
          <a:bodyPr>
            <a:spAutoFit/>
          </a:bodyPr>
          <a:lstStyle/>
          <a:p>
            <a:pPr defTabSz="914400"/>
            <a:r>
              <a:rPr lang="en-US" sz="2400" dirty="0">
                <a:solidFill>
                  <a:srgbClr val="262626"/>
                </a:solidFill>
                <a:latin typeface="Calisto MT" pitchFamily="18" charset="0"/>
              </a:rPr>
              <a:t>From where do adolescents derive support, influence, or inspiration - in general and of their purposes?</a:t>
            </a:r>
          </a:p>
        </p:txBody>
      </p:sp>
      <p:graphicFrame>
        <p:nvGraphicFramePr>
          <p:cNvPr id="82965" name="Object 21"/>
          <p:cNvGraphicFramePr>
            <a:graphicFrameLocks noChangeAspect="1"/>
          </p:cNvGraphicFramePr>
          <p:nvPr/>
        </p:nvGraphicFramePr>
        <p:xfrm>
          <a:off x="1389063" y="2289175"/>
          <a:ext cx="6478587" cy="4170363"/>
        </p:xfrm>
        <a:graphic>
          <a:graphicData uri="http://schemas.openxmlformats.org/presentationml/2006/ole">
            <p:oleObj spid="_x0000_s82974" name="Chart" r:id="rId5" imgW="5362529" imgH="3476508" progId="Excel.Chart.8">
              <p:embed/>
            </p:oleObj>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1659" name="Rectangle 2"/>
          <p:cNvSpPr>
            <a:spLocks noGrp="1"/>
          </p:cNvSpPr>
          <p:nvPr>
            <p:ph type="title" idx="4294967295"/>
          </p:nvPr>
        </p:nvSpPr>
        <p:spPr>
          <a:xfrm>
            <a:off x="658813" y="455613"/>
            <a:ext cx="7824787" cy="831850"/>
          </a:xfrm>
        </p:spPr>
        <p:txBody>
          <a:bodyPr/>
          <a:lstStyle/>
          <a:p>
            <a:pPr algn="ctr"/>
            <a:r>
              <a:rPr lang="en-US" sz="3200" b="1" dirty="0" smtClean="0">
                <a:solidFill>
                  <a:srgbClr val="9D3207"/>
                </a:solidFill>
              </a:rPr>
              <a:t>Findings: Support Types</a:t>
            </a:r>
          </a:p>
        </p:txBody>
      </p:sp>
      <p:sp>
        <p:nvSpPr>
          <p:cNvPr id="411660" name="Rectangle 3"/>
          <p:cNvSpPr>
            <a:spLocks noGrp="1"/>
          </p:cNvSpPr>
          <p:nvPr>
            <p:ph type="body" idx="4294967295"/>
          </p:nvPr>
        </p:nvSpPr>
        <p:spPr>
          <a:xfrm>
            <a:off x="658813" y="2420938"/>
            <a:ext cx="7824787" cy="3705225"/>
          </a:xfrm>
        </p:spPr>
        <p:txBody>
          <a:bodyPr/>
          <a:lstStyle/>
          <a:p>
            <a:pPr marL="0" indent="0">
              <a:buFont typeface="Wingdings" pitchFamily="2" charset="2"/>
              <a:buNone/>
            </a:pPr>
            <a:r>
              <a:rPr lang="en-US" dirty="0" smtClean="0"/>
              <a:t>  </a:t>
            </a:r>
            <a:r>
              <a:rPr lang="en-US" sz="2800" dirty="0" smtClean="0"/>
              <a:t>   </a:t>
            </a:r>
          </a:p>
          <a:p>
            <a:pPr marL="0" indent="0">
              <a:buFont typeface="Wingdings" pitchFamily="2" charset="2"/>
              <a:buNone/>
            </a:pPr>
            <a:endParaRPr lang="en-US" sz="2400" dirty="0" smtClean="0"/>
          </a:p>
        </p:txBody>
      </p:sp>
      <p:pic>
        <p:nvPicPr>
          <p:cNvPr id="411661" name="Picture 8" descr="http://seobyswaby.files.wordpress.com/2009/12/question-mark.jpg"/>
          <p:cNvPicPr>
            <a:picLocks noChangeAspect="1" noChangeArrowheads="1"/>
          </p:cNvPicPr>
          <p:nvPr/>
        </p:nvPicPr>
        <p:blipFill>
          <a:blip r:embed="rId4"/>
          <a:srcRect/>
          <a:stretch>
            <a:fillRect/>
          </a:stretch>
        </p:blipFill>
        <p:spPr bwMode="auto">
          <a:xfrm>
            <a:off x="501650" y="1466850"/>
            <a:ext cx="730250" cy="822325"/>
          </a:xfrm>
          <a:prstGeom prst="rect">
            <a:avLst/>
          </a:prstGeom>
          <a:noFill/>
          <a:ln w="9525">
            <a:noFill/>
            <a:miter lim="800000"/>
            <a:headEnd/>
            <a:tailEnd/>
          </a:ln>
        </p:spPr>
      </p:pic>
      <p:sp>
        <p:nvSpPr>
          <p:cNvPr id="411662" name="Text Box 5"/>
          <p:cNvSpPr txBox="1">
            <a:spLocks noChangeArrowheads="1"/>
          </p:cNvSpPr>
          <p:nvPr/>
        </p:nvSpPr>
        <p:spPr bwMode="auto">
          <a:xfrm>
            <a:off x="1389063" y="1466850"/>
            <a:ext cx="7326312" cy="457200"/>
          </a:xfrm>
          <a:prstGeom prst="rect">
            <a:avLst/>
          </a:prstGeom>
          <a:noFill/>
          <a:ln w="9525">
            <a:noFill/>
            <a:miter lim="800000"/>
            <a:headEnd/>
            <a:tailEnd/>
          </a:ln>
        </p:spPr>
        <p:txBody>
          <a:bodyPr>
            <a:spAutoFit/>
          </a:bodyPr>
          <a:lstStyle/>
          <a:p>
            <a:pPr defTabSz="914400"/>
            <a:r>
              <a:rPr lang="en-US" sz="2400" dirty="0">
                <a:solidFill>
                  <a:srgbClr val="262626"/>
                </a:solidFill>
                <a:latin typeface="Calisto MT" pitchFamily="18" charset="0"/>
              </a:rPr>
              <a:t>What types of support do adolescents report?</a:t>
            </a:r>
          </a:p>
        </p:txBody>
      </p:sp>
      <p:graphicFrame>
        <p:nvGraphicFramePr>
          <p:cNvPr id="411658" name="Object 10"/>
          <p:cNvGraphicFramePr>
            <a:graphicFrameLocks noChangeAspect="1"/>
          </p:cNvGraphicFramePr>
          <p:nvPr/>
        </p:nvGraphicFramePr>
        <p:xfrm>
          <a:off x="1231900" y="2130425"/>
          <a:ext cx="6700838" cy="4344988"/>
        </p:xfrm>
        <a:graphic>
          <a:graphicData uri="http://schemas.openxmlformats.org/presentationml/2006/ole">
            <p:oleObj spid="_x0000_s411667" name="Chart" r:id="rId5" imgW="5362529" imgH="3476508" progId="Excel.Chart.8">
              <p:embed/>
            </p:oleObj>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5690" name="Rectangle 2"/>
          <p:cNvSpPr>
            <a:spLocks noGrp="1"/>
          </p:cNvSpPr>
          <p:nvPr>
            <p:ph type="title" idx="4294967295"/>
          </p:nvPr>
        </p:nvSpPr>
        <p:spPr>
          <a:xfrm>
            <a:off x="658813" y="455613"/>
            <a:ext cx="7824787" cy="831850"/>
          </a:xfrm>
        </p:spPr>
        <p:txBody>
          <a:bodyPr/>
          <a:lstStyle/>
          <a:p>
            <a:pPr algn="ctr"/>
            <a:r>
              <a:rPr lang="en-US" sz="3200" b="1" dirty="0" smtClean="0">
                <a:solidFill>
                  <a:srgbClr val="9D3207"/>
                </a:solidFill>
              </a:rPr>
              <a:t>Findings: Self Support Variables</a:t>
            </a:r>
          </a:p>
        </p:txBody>
      </p:sp>
      <p:sp>
        <p:nvSpPr>
          <p:cNvPr id="455691" name="Rectangle 3"/>
          <p:cNvSpPr>
            <a:spLocks noGrp="1"/>
          </p:cNvSpPr>
          <p:nvPr>
            <p:ph type="body" idx="4294967295"/>
          </p:nvPr>
        </p:nvSpPr>
        <p:spPr>
          <a:xfrm>
            <a:off x="658813" y="2420938"/>
            <a:ext cx="7824787" cy="3705225"/>
          </a:xfrm>
        </p:spPr>
        <p:txBody>
          <a:bodyPr/>
          <a:lstStyle/>
          <a:p>
            <a:pPr marL="0" indent="0">
              <a:buFont typeface="Wingdings" pitchFamily="2" charset="2"/>
              <a:buNone/>
            </a:pPr>
            <a:r>
              <a:rPr lang="en-US" dirty="0" smtClean="0"/>
              <a:t>  </a:t>
            </a:r>
            <a:r>
              <a:rPr lang="en-US" sz="2800" dirty="0" smtClean="0"/>
              <a:t>   </a:t>
            </a:r>
          </a:p>
          <a:p>
            <a:pPr marL="0" indent="0">
              <a:buFont typeface="Wingdings" pitchFamily="2" charset="2"/>
              <a:buNone/>
            </a:pPr>
            <a:endParaRPr lang="en-US" sz="2400" dirty="0" smtClean="0"/>
          </a:p>
        </p:txBody>
      </p:sp>
      <p:pic>
        <p:nvPicPr>
          <p:cNvPr id="455692" name="Picture 8" descr="http://seobyswaby.files.wordpress.com/2009/12/question-mark.jpg"/>
          <p:cNvPicPr>
            <a:picLocks noChangeAspect="1" noChangeArrowheads="1"/>
          </p:cNvPicPr>
          <p:nvPr/>
        </p:nvPicPr>
        <p:blipFill>
          <a:blip r:embed="rId4"/>
          <a:srcRect/>
          <a:stretch>
            <a:fillRect/>
          </a:stretch>
        </p:blipFill>
        <p:spPr bwMode="auto">
          <a:xfrm>
            <a:off x="501650" y="1466850"/>
            <a:ext cx="730250" cy="822325"/>
          </a:xfrm>
          <a:prstGeom prst="rect">
            <a:avLst/>
          </a:prstGeom>
          <a:noFill/>
          <a:ln w="9525">
            <a:noFill/>
            <a:miter lim="800000"/>
            <a:headEnd/>
            <a:tailEnd/>
          </a:ln>
        </p:spPr>
      </p:pic>
      <p:sp>
        <p:nvSpPr>
          <p:cNvPr id="455693" name="Text Box 5"/>
          <p:cNvSpPr txBox="1">
            <a:spLocks noChangeArrowheads="1"/>
          </p:cNvSpPr>
          <p:nvPr/>
        </p:nvSpPr>
        <p:spPr bwMode="auto">
          <a:xfrm>
            <a:off x="1389063" y="1466850"/>
            <a:ext cx="7326312" cy="457200"/>
          </a:xfrm>
          <a:prstGeom prst="rect">
            <a:avLst/>
          </a:prstGeom>
          <a:noFill/>
          <a:ln w="9525">
            <a:noFill/>
            <a:miter lim="800000"/>
            <a:headEnd/>
            <a:tailEnd/>
          </a:ln>
        </p:spPr>
        <p:txBody>
          <a:bodyPr>
            <a:spAutoFit/>
          </a:bodyPr>
          <a:lstStyle/>
          <a:p>
            <a:pPr defTabSz="914400"/>
            <a:r>
              <a:rPr lang="en-US" sz="2400" dirty="0">
                <a:solidFill>
                  <a:srgbClr val="262626"/>
                </a:solidFill>
                <a:latin typeface="Calisto MT" pitchFamily="18" charset="0"/>
              </a:rPr>
              <a:t>How does purpose support the adolescent?</a:t>
            </a:r>
          </a:p>
        </p:txBody>
      </p:sp>
      <p:graphicFrame>
        <p:nvGraphicFramePr>
          <p:cNvPr id="455689" name="Object 9"/>
          <p:cNvGraphicFramePr>
            <a:graphicFrameLocks noChangeAspect="1"/>
          </p:cNvGraphicFramePr>
          <p:nvPr/>
        </p:nvGraphicFramePr>
        <p:xfrm>
          <a:off x="1231900" y="2132013"/>
          <a:ext cx="6426200" cy="4165600"/>
        </p:xfrm>
        <a:graphic>
          <a:graphicData uri="http://schemas.openxmlformats.org/presentationml/2006/ole">
            <p:oleObj spid="_x0000_s455698" name="Chart" r:id="rId5" imgW="5362529" imgH="3476508" progId="Excel.Chart.8">
              <p:embed/>
            </p:oleObj>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7742" name="Rectangle 2"/>
          <p:cNvSpPr>
            <a:spLocks noGrp="1"/>
          </p:cNvSpPr>
          <p:nvPr>
            <p:ph type="title" idx="4294967295"/>
          </p:nvPr>
        </p:nvSpPr>
        <p:spPr>
          <a:xfrm>
            <a:off x="658813" y="455613"/>
            <a:ext cx="7824787" cy="831850"/>
          </a:xfrm>
        </p:spPr>
        <p:txBody>
          <a:bodyPr/>
          <a:lstStyle/>
          <a:p>
            <a:pPr algn="ctr"/>
            <a:r>
              <a:rPr lang="en-US" sz="3200" b="1" dirty="0" smtClean="0">
                <a:solidFill>
                  <a:srgbClr val="9D3207"/>
                </a:solidFill>
              </a:rPr>
              <a:t>Findings: Purpose Triggers</a:t>
            </a:r>
          </a:p>
        </p:txBody>
      </p:sp>
      <p:sp>
        <p:nvSpPr>
          <p:cNvPr id="457743" name="Rectangle 3"/>
          <p:cNvSpPr>
            <a:spLocks noGrp="1"/>
          </p:cNvSpPr>
          <p:nvPr>
            <p:ph type="body" idx="4294967295"/>
          </p:nvPr>
        </p:nvSpPr>
        <p:spPr>
          <a:xfrm>
            <a:off x="658813" y="2420938"/>
            <a:ext cx="7824787" cy="3705225"/>
          </a:xfrm>
        </p:spPr>
        <p:txBody>
          <a:bodyPr/>
          <a:lstStyle/>
          <a:p>
            <a:pPr marL="0" indent="0">
              <a:buFont typeface="Wingdings" pitchFamily="2" charset="2"/>
              <a:buNone/>
            </a:pPr>
            <a:r>
              <a:rPr lang="en-US" dirty="0" smtClean="0"/>
              <a:t>  </a:t>
            </a:r>
            <a:r>
              <a:rPr lang="en-US" sz="2800" dirty="0" smtClean="0"/>
              <a:t>   </a:t>
            </a:r>
          </a:p>
          <a:p>
            <a:pPr marL="0" indent="0">
              <a:buFont typeface="Wingdings" pitchFamily="2" charset="2"/>
              <a:buNone/>
            </a:pPr>
            <a:endParaRPr lang="en-US" sz="2400" dirty="0" smtClean="0"/>
          </a:p>
        </p:txBody>
      </p:sp>
      <p:pic>
        <p:nvPicPr>
          <p:cNvPr id="457744" name="Picture 8" descr="http://seobyswaby.files.wordpress.com/2009/12/question-mark.jpg"/>
          <p:cNvPicPr>
            <a:picLocks noChangeAspect="1" noChangeArrowheads="1"/>
          </p:cNvPicPr>
          <p:nvPr/>
        </p:nvPicPr>
        <p:blipFill>
          <a:blip r:embed="rId4"/>
          <a:srcRect/>
          <a:stretch>
            <a:fillRect/>
          </a:stretch>
        </p:blipFill>
        <p:spPr bwMode="auto">
          <a:xfrm>
            <a:off x="501650" y="1466850"/>
            <a:ext cx="730250" cy="822325"/>
          </a:xfrm>
          <a:prstGeom prst="rect">
            <a:avLst/>
          </a:prstGeom>
          <a:noFill/>
          <a:ln w="9525">
            <a:noFill/>
            <a:miter lim="800000"/>
            <a:headEnd/>
            <a:tailEnd/>
          </a:ln>
        </p:spPr>
      </p:pic>
      <p:sp>
        <p:nvSpPr>
          <p:cNvPr id="457745" name="Text Box 5"/>
          <p:cNvSpPr txBox="1">
            <a:spLocks noChangeArrowheads="1"/>
          </p:cNvSpPr>
          <p:nvPr/>
        </p:nvSpPr>
        <p:spPr bwMode="auto">
          <a:xfrm>
            <a:off x="1389063" y="1466850"/>
            <a:ext cx="7326312" cy="822325"/>
          </a:xfrm>
          <a:prstGeom prst="rect">
            <a:avLst/>
          </a:prstGeom>
          <a:noFill/>
          <a:ln w="9525">
            <a:noFill/>
            <a:miter lim="800000"/>
            <a:headEnd/>
            <a:tailEnd/>
          </a:ln>
        </p:spPr>
        <p:txBody>
          <a:bodyPr>
            <a:spAutoFit/>
          </a:bodyPr>
          <a:lstStyle/>
          <a:p>
            <a:pPr defTabSz="914400"/>
            <a:r>
              <a:rPr lang="en-US" sz="2400" dirty="0">
                <a:solidFill>
                  <a:srgbClr val="262626"/>
                </a:solidFill>
                <a:latin typeface="Calisto MT" pitchFamily="18" charset="0"/>
              </a:rPr>
              <a:t>What kinds of experiences “trigger” purpose in the adolescent’s mind?</a:t>
            </a:r>
          </a:p>
        </p:txBody>
      </p:sp>
      <p:graphicFrame>
        <p:nvGraphicFramePr>
          <p:cNvPr id="457741" name="Object 13"/>
          <p:cNvGraphicFramePr>
            <a:graphicFrameLocks noChangeAspect="1"/>
          </p:cNvGraphicFramePr>
          <p:nvPr/>
        </p:nvGraphicFramePr>
        <p:xfrm>
          <a:off x="1231900" y="2141538"/>
          <a:ext cx="6426200" cy="4165600"/>
        </p:xfrm>
        <a:graphic>
          <a:graphicData uri="http://schemas.openxmlformats.org/presentationml/2006/ole">
            <p:oleObj spid="_x0000_s457750" name="Chart" r:id="rId5" imgW="5362529" imgH="3476508" progId="Excel.Chart.8">
              <p:embed/>
            </p:oleObj>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9787" name="Rectangle 2"/>
          <p:cNvSpPr>
            <a:spLocks noGrp="1"/>
          </p:cNvSpPr>
          <p:nvPr>
            <p:ph type="title" idx="4294967295"/>
          </p:nvPr>
        </p:nvSpPr>
        <p:spPr>
          <a:xfrm>
            <a:off x="658813" y="455613"/>
            <a:ext cx="7824787" cy="831850"/>
          </a:xfrm>
        </p:spPr>
        <p:txBody>
          <a:bodyPr/>
          <a:lstStyle/>
          <a:p>
            <a:pPr algn="ctr"/>
            <a:r>
              <a:rPr lang="en-US" sz="3200" b="1" dirty="0" smtClean="0">
                <a:solidFill>
                  <a:srgbClr val="9D3207"/>
                </a:solidFill>
              </a:rPr>
              <a:t>Findings: Social-Cultural Factors</a:t>
            </a:r>
          </a:p>
        </p:txBody>
      </p:sp>
      <p:sp>
        <p:nvSpPr>
          <p:cNvPr id="459788" name="Rectangle 3"/>
          <p:cNvSpPr>
            <a:spLocks noGrp="1"/>
          </p:cNvSpPr>
          <p:nvPr>
            <p:ph type="body" idx="4294967295"/>
          </p:nvPr>
        </p:nvSpPr>
        <p:spPr>
          <a:xfrm>
            <a:off x="658813" y="2420938"/>
            <a:ext cx="7824787" cy="3705225"/>
          </a:xfrm>
        </p:spPr>
        <p:txBody>
          <a:bodyPr/>
          <a:lstStyle/>
          <a:p>
            <a:pPr marL="0" indent="0">
              <a:buFont typeface="Wingdings" pitchFamily="2" charset="2"/>
              <a:buNone/>
            </a:pPr>
            <a:r>
              <a:rPr lang="en-US" dirty="0" smtClean="0"/>
              <a:t>  </a:t>
            </a:r>
            <a:r>
              <a:rPr lang="en-US" sz="2800" dirty="0" smtClean="0"/>
              <a:t>   </a:t>
            </a:r>
          </a:p>
          <a:p>
            <a:pPr marL="0" indent="0">
              <a:buFont typeface="Wingdings" pitchFamily="2" charset="2"/>
              <a:buNone/>
            </a:pPr>
            <a:endParaRPr lang="en-US" sz="2400" dirty="0" smtClean="0"/>
          </a:p>
        </p:txBody>
      </p:sp>
      <p:pic>
        <p:nvPicPr>
          <p:cNvPr id="459789" name="Picture 8" descr="http://seobyswaby.files.wordpress.com/2009/12/question-mark.jpg"/>
          <p:cNvPicPr>
            <a:picLocks noChangeAspect="1" noChangeArrowheads="1"/>
          </p:cNvPicPr>
          <p:nvPr/>
        </p:nvPicPr>
        <p:blipFill>
          <a:blip r:embed="rId4"/>
          <a:srcRect/>
          <a:stretch>
            <a:fillRect/>
          </a:stretch>
        </p:blipFill>
        <p:spPr bwMode="auto">
          <a:xfrm>
            <a:off x="501650" y="1466850"/>
            <a:ext cx="730250" cy="822325"/>
          </a:xfrm>
          <a:prstGeom prst="rect">
            <a:avLst/>
          </a:prstGeom>
          <a:noFill/>
          <a:ln w="9525">
            <a:noFill/>
            <a:miter lim="800000"/>
            <a:headEnd/>
            <a:tailEnd/>
          </a:ln>
        </p:spPr>
      </p:pic>
      <p:sp>
        <p:nvSpPr>
          <p:cNvPr id="459790" name="Text Box 5"/>
          <p:cNvSpPr txBox="1">
            <a:spLocks noChangeArrowheads="1"/>
          </p:cNvSpPr>
          <p:nvPr/>
        </p:nvSpPr>
        <p:spPr bwMode="auto">
          <a:xfrm>
            <a:off x="1389063" y="1466850"/>
            <a:ext cx="7326312" cy="457200"/>
          </a:xfrm>
          <a:prstGeom prst="rect">
            <a:avLst/>
          </a:prstGeom>
          <a:noFill/>
          <a:ln w="9525">
            <a:noFill/>
            <a:miter lim="800000"/>
            <a:headEnd/>
            <a:tailEnd/>
          </a:ln>
        </p:spPr>
        <p:txBody>
          <a:bodyPr>
            <a:spAutoFit/>
          </a:bodyPr>
          <a:lstStyle/>
          <a:p>
            <a:pPr defTabSz="914400"/>
            <a:r>
              <a:rPr lang="en-US" sz="2400" dirty="0">
                <a:solidFill>
                  <a:srgbClr val="262626"/>
                </a:solidFill>
                <a:latin typeface="Calisto MT" pitchFamily="18" charset="0"/>
              </a:rPr>
              <a:t>What social-cultural factors support or inspire purpose?</a:t>
            </a:r>
          </a:p>
        </p:txBody>
      </p:sp>
      <p:graphicFrame>
        <p:nvGraphicFramePr>
          <p:cNvPr id="459786" name="Object 10"/>
          <p:cNvGraphicFramePr>
            <a:graphicFrameLocks noChangeAspect="1"/>
          </p:cNvGraphicFramePr>
          <p:nvPr/>
        </p:nvGraphicFramePr>
        <p:xfrm>
          <a:off x="1231900" y="2120900"/>
          <a:ext cx="6426200" cy="4165600"/>
        </p:xfrm>
        <a:graphic>
          <a:graphicData uri="http://schemas.openxmlformats.org/presentationml/2006/ole">
            <p:oleObj spid="_x0000_s459795" name="Chart" r:id="rId5" imgW="5362529" imgH="3476508" progId="Excel.Chart.8">
              <p:embed/>
            </p:oleObj>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3"/>
          <p:cNvSpPr>
            <a:spLocks noGrp="1"/>
          </p:cNvSpPr>
          <p:nvPr>
            <p:ph type="body" idx="4294967295"/>
          </p:nvPr>
        </p:nvSpPr>
        <p:spPr>
          <a:xfrm rot="10800000" flipV="1">
            <a:off x="450850" y="2219325"/>
            <a:ext cx="8272463" cy="4346575"/>
          </a:xfrm>
        </p:spPr>
        <p:txBody>
          <a:bodyPr/>
          <a:lstStyle/>
          <a:p>
            <a:pPr>
              <a:buFont typeface="Wingdings" pitchFamily="2" charset="2"/>
              <a:buNone/>
              <a:defRPr/>
            </a:pPr>
            <a:r>
              <a:rPr lang="en-US" b="1" dirty="0" smtClean="0"/>
              <a:t>The Larger Study:</a:t>
            </a:r>
          </a:p>
          <a:p>
            <a:pPr>
              <a:defRPr/>
            </a:pPr>
            <a:r>
              <a:rPr lang="en-US" dirty="0" smtClean="0">
                <a:latin typeface="Arial" charset="0"/>
              </a:rPr>
              <a:t>Self-report measures of seeking and finding purpose, and perceived social support among 59 adolescent girls.</a:t>
            </a:r>
            <a:endParaRPr lang="en-US" dirty="0" smtClean="0">
              <a:effectLst>
                <a:outerShdw blurRad="38100" dist="38100" dir="2700000" algn="tl">
                  <a:srgbClr val="C0C0C0"/>
                </a:outerShdw>
              </a:effectLst>
              <a:latin typeface="Arial" charset="0"/>
            </a:endParaRPr>
          </a:p>
          <a:p>
            <a:pPr>
              <a:defRPr/>
            </a:pPr>
            <a:r>
              <a:rPr lang="en-US" dirty="0" smtClean="0">
                <a:latin typeface="Arial" charset="0"/>
              </a:rPr>
              <a:t>Qualitative interviews of purpose and its social supports with 53 adolescent girls.</a:t>
            </a:r>
          </a:p>
          <a:p>
            <a:pPr>
              <a:defRPr/>
            </a:pPr>
            <a:r>
              <a:rPr lang="en-US" dirty="0" smtClean="0">
                <a:latin typeface="Arial" charset="0"/>
              </a:rPr>
              <a:t>Extended qualitative interviews of purpose and its social supports with 3 young civic purpose exemplars and informants (parents and peers).</a:t>
            </a:r>
          </a:p>
          <a:p>
            <a:pPr>
              <a:buFont typeface="Wingdings" pitchFamily="2" charset="2"/>
              <a:buNone/>
              <a:defRPr/>
            </a:pPr>
            <a:endParaRPr lang="en-US" dirty="0" smtClean="0"/>
          </a:p>
          <a:p>
            <a:pPr>
              <a:defRPr/>
            </a:pPr>
            <a:endParaRPr lang="en-US" dirty="0" smtClean="0"/>
          </a:p>
          <a:p>
            <a:pPr>
              <a:defRPr/>
            </a:pPr>
            <a:endParaRPr lang="en-US" dirty="0" smtClean="0"/>
          </a:p>
        </p:txBody>
      </p:sp>
      <p:sp>
        <p:nvSpPr>
          <p:cNvPr id="54274" name="Rectangle 2"/>
          <p:cNvSpPr>
            <a:spLocks noGrp="1"/>
          </p:cNvSpPr>
          <p:nvPr>
            <p:ph type="title" idx="4294967295"/>
          </p:nvPr>
        </p:nvSpPr>
        <p:spPr>
          <a:xfrm>
            <a:off x="450850" y="835025"/>
            <a:ext cx="8272463" cy="1139825"/>
          </a:xfrm>
        </p:spPr>
        <p:txBody>
          <a:bodyPr/>
          <a:lstStyle/>
          <a:p>
            <a:pPr algn="ctr">
              <a:lnSpc>
                <a:spcPts val="4000"/>
              </a:lnSpc>
            </a:pPr>
            <a:r>
              <a:rPr lang="en-US" sz="3200" b="1" dirty="0" smtClean="0">
                <a:solidFill>
                  <a:schemeClr val="accent1"/>
                </a:solidFill>
              </a:rPr>
              <a:t>Building a Theory of Social Support </a:t>
            </a:r>
            <a:br>
              <a:rPr lang="en-US" sz="3200" b="1" dirty="0" smtClean="0">
                <a:solidFill>
                  <a:schemeClr val="accent1"/>
                </a:solidFill>
              </a:rPr>
            </a:br>
            <a:r>
              <a:rPr lang="en-US" sz="3200" b="1" dirty="0" smtClean="0">
                <a:solidFill>
                  <a:schemeClr val="accent1"/>
                </a:solidFill>
              </a:rPr>
              <a:t>of Youth Purpose</a:t>
            </a:r>
          </a:p>
        </p:txBody>
      </p:sp>
      <p:pic>
        <p:nvPicPr>
          <p:cNvPr id="54275" name="Picture 8" descr="http://www.rollins.edu/why-rollins/images-rankings/florida_campus_compact.jpg"/>
          <p:cNvPicPr>
            <a:picLocks noChangeAspect="1" noChangeArrowheads="1"/>
          </p:cNvPicPr>
          <p:nvPr/>
        </p:nvPicPr>
        <p:blipFill>
          <a:blip r:embed="rId3"/>
          <a:srcRect/>
          <a:stretch>
            <a:fillRect/>
          </a:stretch>
        </p:blipFill>
        <p:spPr bwMode="auto">
          <a:xfrm>
            <a:off x="6992938" y="5705475"/>
            <a:ext cx="825500" cy="674688"/>
          </a:xfrm>
          <a:prstGeom prst="rect">
            <a:avLst/>
          </a:prstGeom>
          <a:noFill/>
          <a:ln w="9525">
            <a:noFill/>
            <a:miter lim="800000"/>
            <a:headEnd/>
            <a:tailEnd/>
          </a:ln>
        </p:spPr>
      </p:pic>
      <p:sp>
        <p:nvSpPr>
          <p:cNvPr id="54276" name="Rectangle 5"/>
          <p:cNvSpPr>
            <a:spLocks noChangeArrowheads="1"/>
          </p:cNvSpPr>
          <p:nvPr/>
        </p:nvSpPr>
        <p:spPr bwMode="auto">
          <a:xfrm>
            <a:off x="4618038" y="5942013"/>
            <a:ext cx="2228850" cy="366712"/>
          </a:xfrm>
          <a:prstGeom prst="rect">
            <a:avLst/>
          </a:prstGeom>
          <a:noFill/>
          <a:ln w="9525">
            <a:noFill/>
            <a:miter lim="800000"/>
            <a:headEnd/>
            <a:tailEnd/>
          </a:ln>
        </p:spPr>
        <p:txBody>
          <a:bodyPr wrap="none">
            <a:spAutoFit/>
          </a:bodyPr>
          <a:lstStyle/>
          <a:p>
            <a:pPr defTabSz="914400"/>
            <a:r>
              <a:rPr lang="en-US" sz="1800" dirty="0"/>
              <a:t>Research funded by</a:t>
            </a:r>
          </a:p>
        </p:txBody>
      </p:sp>
      <p:pic>
        <p:nvPicPr>
          <p:cNvPr id="54277" name="Picture 6" descr="polls_USF_20Logo_1915_213074_answer_2_xlarge"/>
          <p:cNvPicPr>
            <a:picLocks noChangeAspect="1" noChangeArrowheads="1"/>
          </p:cNvPicPr>
          <p:nvPr/>
        </p:nvPicPr>
        <p:blipFill>
          <a:blip r:embed="rId4"/>
          <a:srcRect/>
          <a:stretch>
            <a:fillRect/>
          </a:stretch>
        </p:blipFill>
        <p:spPr bwMode="auto">
          <a:xfrm>
            <a:off x="7818438" y="5705475"/>
            <a:ext cx="904875" cy="6667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1835" name="Rectangle 2"/>
          <p:cNvSpPr>
            <a:spLocks noGrp="1"/>
          </p:cNvSpPr>
          <p:nvPr>
            <p:ph type="title" idx="4294967295"/>
          </p:nvPr>
        </p:nvSpPr>
        <p:spPr>
          <a:xfrm>
            <a:off x="658813" y="455613"/>
            <a:ext cx="7824787" cy="831850"/>
          </a:xfrm>
        </p:spPr>
        <p:txBody>
          <a:bodyPr/>
          <a:lstStyle/>
          <a:p>
            <a:pPr algn="ctr"/>
            <a:r>
              <a:rPr lang="en-US" sz="3200" b="1" dirty="0" smtClean="0">
                <a:solidFill>
                  <a:srgbClr val="9D3207"/>
                </a:solidFill>
              </a:rPr>
              <a:t>Findings: Social-Psychological Factors</a:t>
            </a:r>
          </a:p>
        </p:txBody>
      </p:sp>
      <p:sp>
        <p:nvSpPr>
          <p:cNvPr id="461836" name="Rectangle 3"/>
          <p:cNvSpPr>
            <a:spLocks noGrp="1"/>
          </p:cNvSpPr>
          <p:nvPr>
            <p:ph type="body" idx="4294967295"/>
          </p:nvPr>
        </p:nvSpPr>
        <p:spPr>
          <a:xfrm>
            <a:off x="658813" y="2420938"/>
            <a:ext cx="7824787" cy="3705225"/>
          </a:xfrm>
        </p:spPr>
        <p:txBody>
          <a:bodyPr/>
          <a:lstStyle/>
          <a:p>
            <a:pPr marL="0" indent="0">
              <a:buFont typeface="Wingdings" pitchFamily="2" charset="2"/>
              <a:buNone/>
            </a:pPr>
            <a:r>
              <a:rPr lang="en-US" dirty="0" smtClean="0"/>
              <a:t>  </a:t>
            </a:r>
            <a:r>
              <a:rPr lang="en-US" sz="2800" dirty="0" smtClean="0"/>
              <a:t>   </a:t>
            </a:r>
          </a:p>
          <a:p>
            <a:pPr marL="0" indent="0">
              <a:buFont typeface="Wingdings" pitchFamily="2" charset="2"/>
              <a:buNone/>
            </a:pPr>
            <a:endParaRPr lang="en-US" sz="2400" dirty="0" smtClean="0"/>
          </a:p>
        </p:txBody>
      </p:sp>
      <p:pic>
        <p:nvPicPr>
          <p:cNvPr id="461837" name="Picture 8" descr="http://seobyswaby.files.wordpress.com/2009/12/question-mark.jpg"/>
          <p:cNvPicPr>
            <a:picLocks noChangeAspect="1" noChangeArrowheads="1"/>
          </p:cNvPicPr>
          <p:nvPr/>
        </p:nvPicPr>
        <p:blipFill>
          <a:blip r:embed="rId4"/>
          <a:srcRect/>
          <a:stretch>
            <a:fillRect/>
          </a:stretch>
        </p:blipFill>
        <p:spPr bwMode="auto">
          <a:xfrm>
            <a:off x="501650" y="1466850"/>
            <a:ext cx="730250" cy="822325"/>
          </a:xfrm>
          <a:prstGeom prst="rect">
            <a:avLst/>
          </a:prstGeom>
          <a:noFill/>
          <a:ln w="9525">
            <a:noFill/>
            <a:miter lim="800000"/>
            <a:headEnd/>
            <a:tailEnd/>
          </a:ln>
        </p:spPr>
      </p:pic>
      <p:sp>
        <p:nvSpPr>
          <p:cNvPr id="461838" name="Text Box 5"/>
          <p:cNvSpPr txBox="1">
            <a:spLocks noChangeArrowheads="1"/>
          </p:cNvSpPr>
          <p:nvPr/>
        </p:nvSpPr>
        <p:spPr bwMode="auto">
          <a:xfrm>
            <a:off x="1389063" y="1466850"/>
            <a:ext cx="7326312" cy="822325"/>
          </a:xfrm>
          <a:prstGeom prst="rect">
            <a:avLst/>
          </a:prstGeom>
          <a:noFill/>
          <a:ln w="9525">
            <a:noFill/>
            <a:miter lim="800000"/>
            <a:headEnd/>
            <a:tailEnd/>
          </a:ln>
        </p:spPr>
        <p:txBody>
          <a:bodyPr>
            <a:spAutoFit/>
          </a:bodyPr>
          <a:lstStyle/>
          <a:p>
            <a:pPr defTabSz="914400"/>
            <a:r>
              <a:rPr lang="en-US" sz="2400" dirty="0">
                <a:solidFill>
                  <a:srgbClr val="262626"/>
                </a:solidFill>
                <a:latin typeface="Calisto MT" pitchFamily="18" charset="0"/>
              </a:rPr>
              <a:t>What social-psychological factors support or inspire purpose?</a:t>
            </a:r>
          </a:p>
        </p:txBody>
      </p:sp>
      <p:graphicFrame>
        <p:nvGraphicFramePr>
          <p:cNvPr id="461834" name="Object 10"/>
          <p:cNvGraphicFramePr>
            <a:graphicFrameLocks noChangeAspect="1"/>
          </p:cNvGraphicFramePr>
          <p:nvPr/>
        </p:nvGraphicFramePr>
        <p:xfrm>
          <a:off x="1085850" y="2289175"/>
          <a:ext cx="7038975" cy="4170363"/>
        </p:xfrm>
        <a:graphic>
          <a:graphicData uri="http://schemas.openxmlformats.org/presentationml/2006/ole">
            <p:oleObj spid="_x0000_s461843" name="Chart" r:id="rId5" imgW="5867441" imgH="3476508" progId="Excel.Chart.8">
              <p:embed/>
            </p:oleObj>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3883" name="Rectangle 2"/>
          <p:cNvSpPr>
            <a:spLocks noGrp="1"/>
          </p:cNvSpPr>
          <p:nvPr>
            <p:ph type="title" idx="4294967295"/>
          </p:nvPr>
        </p:nvSpPr>
        <p:spPr>
          <a:xfrm>
            <a:off x="658813" y="455613"/>
            <a:ext cx="7824787" cy="831850"/>
          </a:xfrm>
        </p:spPr>
        <p:txBody>
          <a:bodyPr/>
          <a:lstStyle/>
          <a:p>
            <a:pPr algn="ctr"/>
            <a:r>
              <a:rPr lang="en-US" sz="3200" b="1" dirty="0" smtClean="0">
                <a:solidFill>
                  <a:srgbClr val="9D3207"/>
                </a:solidFill>
              </a:rPr>
              <a:t>Findings: Limits of Social Support</a:t>
            </a:r>
          </a:p>
        </p:txBody>
      </p:sp>
      <p:sp>
        <p:nvSpPr>
          <p:cNvPr id="463884" name="Rectangle 3"/>
          <p:cNvSpPr>
            <a:spLocks noGrp="1"/>
          </p:cNvSpPr>
          <p:nvPr>
            <p:ph type="body" idx="4294967295"/>
          </p:nvPr>
        </p:nvSpPr>
        <p:spPr>
          <a:xfrm>
            <a:off x="658813" y="2420938"/>
            <a:ext cx="7824787" cy="3705225"/>
          </a:xfrm>
        </p:spPr>
        <p:txBody>
          <a:bodyPr/>
          <a:lstStyle/>
          <a:p>
            <a:pPr marL="0" indent="0">
              <a:buFont typeface="Wingdings" pitchFamily="2" charset="2"/>
              <a:buNone/>
            </a:pPr>
            <a:r>
              <a:rPr lang="en-US" dirty="0" smtClean="0"/>
              <a:t>  </a:t>
            </a:r>
            <a:r>
              <a:rPr lang="en-US" sz="2800" dirty="0" smtClean="0"/>
              <a:t>   </a:t>
            </a:r>
          </a:p>
          <a:p>
            <a:pPr marL="0" indent="0">
              <a:buFont typeface="Wingdings" pitchFamily="2" charset="2"/>
              <a:buNone/>
            </a:pPr>
            <a:endParaRPr lang="en-US" sz="2400" dirty="0" smtClean="0"/>
          </a:p>
        </p:txBody>
      </p:sp>
      <p:pic>
        <p:nvPicPr>
          <p:cNvPr id="463885" name="Picture 8" descr="http://seobyswaby.files.wordpress.com/2009/12/question-mark.jpg"/>
          <p:cNvPicPr>
            <a:picLocks noChangeAspect="1" noChangeArrowheads="1"/>
          </p:cNvPicPr>
          <p:nvPr/>
        </p:nvPicPr>
        <p:blipFill>
          <a:blip r:embed="rId4"/>
          <a:srcRect/>
          <a:stretch>
            <a:fillRect/>
          </a:stretch>
        </p:blipFill>
        <p:spPr bwMode="auto">
          <a:xfrm>
            <a:off x="501650" y="1466850"/>
            <a:ext cx="730250" cy="822325"/>
          </a:xfrm>
          <a:prstGeom prst="rect">
            <a:avLst/>
          </a:prstGeom>
          <a:noFill/>
          <a:ln w="9525">
            <a:noFill/>
            <a:miter lim="800000"/>
            <a:headEnd/>
            <a:tailEnd/>
          </a:ln>
        </p:spPr>
      </p:pic>
      <p:sp>
        <p:nvSpPr>
          <p:cNvPr id="463886" name="Text Box 5"/>
          <p:cNvSpPr txBox="1">
            <a:spLocks noChangeArrowheads="1"/>
          </p:cNvSpPr>
          <p:nvPr/>
        </p:nvSpPr>
        <p:spPr bwMode="auto">
          <a:xfrm>
            <a:off x="1389063" y="1466850"/>
            <a:ext cx="7326312" cy="822325"/>
          </a:xfrm>
          <a:prstGeom prst="rect">
            <a:avLst/>
          </a:prstGeom>
          <a:noFill/>
          <a:ln w="9525">
            <a:noFill/>
            <a:miter lim="800000"/>
            <a:headEnd/>
            <a:tailEnd/>
          </a:ln>
        </p:spPr>
        <p:txBody>
          <a:bodyPr>
            <a:spAutoFit/>
          </a:bodyPr>
          <a:lstStyle/>
          <a:p>
            <a:pPr defTabSz="914400"/>
            <a:r>
              <a:rPr lang="en-US" sz="2400" dirty="0">
                <a:solidFill>
                  <a:srgbClr val="262626"/>
                </a:solidFill>
                <a:latin typeface="Calisto MT" pitchFamily="18" charset="0"/>
              </a:rPr>
              <a:t>How are social supports limited in general and in influencing purpose?</a:t>
            </a:r>
          </a:p>
        </p:txBody>
      </p:sp>
      <p:graphicFrame>
        <p:nvGraphicFramePr>
          <p:cNvPr id="463882" name="Object 10"/>
          <p:cNvGraphicFramePr>
            <a:graphicFrameLocks noChangeAspect="1"/>
          </p:cNvGraphicFramePr>
          <p:nvPr/>
        </p:nvGraphicFramePr>
        <p:xfrm>
          <a:off x="1231900" y="2289175"/>
          <a:ext cx="7038975" cy="4170363"/>
        </p:xfrm>
        <a:graphic>
          <a:graphicData uri="http://schemas.openxmlformats.org/presentationml/2006/ole">
            <p:oleObj spid="_x0000_s463891" name="Chart" r:id="rId5" imgW="5867441" imgH="3476508" progId="Excel.Chart.8">
              <p:embed/>
            </p:oleObj>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5921" name="Rectangle 2"/>
          <p:cNvSpPr>
            <a:spLocks noGrp="1"/>
          </p:cNvSpPr>
          <p:nvPr>
            <p:ph type="title"/>
          </p:nvPr>
        </p:nvSpPr>
        <p:spPr>
          <a:xfrm>
            <a:off x="658813" y="455613"/>
            <a:ext cx="7824787" cy="887412"/>
          </a:xfrm>
        </p:spPr>
        <p:txBody>
          <a:bodyPr/>
          <a:lstStyle/>
          <a:p>
            <a:pPr algn="ctr"/>
            <a:r>
              <a:rPr lang="en-US" sz="3200" b="1" dirty="0" smtClean="0">
                <a:solidFill>
                  <a:srgbClr val="9D3207"/>
                </a:solidFill>
              </a:rPr>
              <a:t>Findings: Purpose Cluster Differences</a:t>
            </a:r>
          </a:p>
        </p:txBody>
      </p:sp>
      <p:sp>
        <p:nvSpPr>
          <p:cNvPr id="465922" name="Rectangle 3"/>
          <p:cNvSpPr>
            <a:spLocks noGrp="1"/>
          </p:cNvSpPr>
          <p:nvPr>
            <p:ph type="body" idx="1"/>
          </p:nvPr>
        </p:nvSpPr>
        <p:spPr>
          <a:xfrm>
            <a:off x="658813" y="1117600"/>
            <a:ext cx="7824787" cy="5305425"/>
          </a:xfrm>
        </p:spPr>
        <p:txBody>
          <a:bodyPr/>
          <a:lstStyle/>
          <a:p>
            <a:pPr>
              <a:buFont typeface="Wingdings" pitchFamily="2" charset="2"/>
              <a:buNone/>
            </a:pPr>
            <a:endParaRPr lang="en-US" sz="800" dirty="0" smtClean="0">
              <a:solidFill>
                <a:srgbClr val="9D3207"/>
              </a:solidFill>
              <a:latin typeface="Arial" charset="0"/>
            </a:endParaRPr>
          </a:p>
          <a:p>
            <a:pPr>
              <a:buFont typeface="Wingdings" pitchFamily="2" charset="2"/>
              <a:buNone/>
            </a:pPr>
            <a:endParaRPr lang="en-US" sz="800" dirty="0" smtClean="0">
              <a:solidFill>
                <a:srgbClr val="9D3207"/>
              </a:solidFill>
              <a:latin typeface="Arial" charset="0"/>
            </a:endParaRPr>
          </a:p>
          <a:p>
            <a:r>
              <a:rPr lang="en-US" dirty="0" smtClean="0">
                <a:solidFill>
                  <a:srgbClr val="9D3207"/>
                </a:solidFill>
                <a:latin typeface="Arial" charset="0"/>
              </a:rPr>
              <a:t>General Versus Purpose Support:</a:t>
            </a:r>
            <a:r>
              <a:rPr lang="en-US" dirty="0" smtClean="0">
                <a:latin typeface="Arial" charset="0"/>
              </a:rPr>
              <a:t> Purpose groups report similar mean frequencies of general support. However, Very Purposeful youth reported support of their purposes significantly more frequently than the Purposeful and Least Purposeful groups.</a:t>
            </a:r>
          </a:p>
          <a:p>
            <a:pPr>
              <a:buFont typeface="Wingdings" pitchFamily="2" charset="2"/>
              <a:buNone/>
            </a:pPr>
            <a:endParaRPr lang="en-US" sz="800" dirty="0" smtClean="0">
              <a:solidFill>
                <a:srgbClr val="9D3207"/>
              </a:solidFill>
              <a:latin typeface="Arial" charset="0"/>
            </a:endParaRPr>
          </a:p>
          <a:p>
            <a:r>
              <a:rPr lang="en-US" dirty="0" smtClean="0">
                <a:solidFill>
                  <a:srgbClr val="9D3207"/>
                </a:solidFill>
                <a:latin typeface="Arial" charset="0"/>
              </a:rPr>
              <a:t>Types of Support:</a:t>
            </a:r>
            <a:r>
              <a:rPr lang="en-US" dirty="0" smtClean="0">
                <a:latin typeface="Arial" charset="0"/>
              </a:rPr>
              <a:t> Very Purposeful youth report significantly more </a:t>
            </a:r>
            <a:r>
              <a:rPr lang="en-US" dirty="0" smtClean="0">
                <a:solidFill>
                  <a:srgbClr val="43D438"/>
                </a:solidFill>
                <a:latin typeface="Arial" charset="0"/>
              </a:rPr>
              <a:t>informational</a:t>
            </a:r>
            <a:r>
              <a:rPr lang="en-US" dirty="0" smtClean="0">
                <a:latin typeface="Arial" charset="0"/>
              </a:rPr>
              <a:t> types of support than the other groups. They also more frequently mention </a:t>
            </a:r>
            <a:r>
              <a:rPr lang="en-US" dirty="0" smtClean="0">
                <a:solidFill>
                  <a:srgbClr val="43D438"/>
                </a:solidFill>
                <a:latin typeface="Arial" charset="0"/>
              </a:rPr>
              <a:t>role models/examples.</a:t>
            </a:r>
          </a:p>
          <a:p>
            <a:pPr>
              <a:buFont typeface="Wingdings" pitchFamily="2" charset="2"/>
              <a:buNone/>
            </a:pPr>
            <a:endParaRPr lang="en-US" sz="800" dirty="0" smtClean="0">
              <a:solidFill>
                <a:srgbClr val="43D438"/>
              </a:solidFill>
              <a:latin typeface="Arial" charset="0"/>
            </a:endParaRPr>
          </a:p>
          <a:p>
            <a:r>
              <a:rPr lang="en-US" dirty="0" smtClean="0">
                <a:solidFill>
                  <a:srgbClr val="9D3207"/>
                </a:solidFill>
                <a:latin typeface="Arial" charset="0"/>
              </a:rPr>
              <a:t>Other Interesting Findings for Follow-up: </a:t>
            </a:r>
            <a:r>
              <a:rPr lang="en-US" dirty="0" smtClean="0">
                <a:solidFill>
                  <a:schemeClr val="tx1"/>
                </a:solidFill>
                <a:latin typeface="Arial" charset="0"/>
              </a:rPr>
              <a:t>There is some evidence that </a:t>
            </a:r>
            <a:r>
              <a:rPr lang="en-US" dirty="0" smtClean="0">
                <a:solidFill>
                  <a:srgbClr val="43D438"/>
                </a:solidFill>
                <a:latin typeface="Arial" charset="0"/>
              </a:rPr>
              <a:t>social-cultural</a:t>
            </a:r>
            <a:r>
              <a:rPr lang="en-US" dirty="0" smtClean="0">
                <a:solidFill>
                  <a:schemeClr val="tx1"/>
                </a:solidFill>
                <a:latin typeface="Arial" charset="0"/>
              </a:rPr>
              <a:t> supports differentiate between purpose groups, and in the direction of greater purpose.</a:t>
            </a:r>
            <a:endParaRPr lang="en-US" dirty="0" smtClean="0">
              <a:solidFill>
                <a:srgbClr val="9D3207"/>
              </a:solidFill>
              <a:latin typeface="Arial" charset="0"/>
            </a:endParaRPr>
          </a:p>
          <a:p>
            <a:endParaRPr lang="en-US" dirty="0" smtClean="0">
              <a:solidFill>
                <a:srgbClr val="9D3207"/>
              </a:solidFill>
              <a:latin typeface="Arial"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7969" name="Rectangle 2"/>
          <p:cNvSpPr>
            <a:spLocks noGrp="1"/>
          </p:cNvSpPr>
          <p:nvPr>
            <p:ph type="title"/>
          </p:nvPr>
        </p:nvSpPr>
        <p:spPr>
          <a:xfrm>
            <a:off x="658813" y="455613"/>
            <a:ext cx="7824787" cy="1644650"/>
          </a:xfrm>
        </p:spPr>
        <p:txBody>
          <a:bodyPr/>
          <a:lstStyle/>
          <a:p>
            <a:pPr algn="ctr">
              <a:lnSpc>
                <a:spcPts val="4000"/>
              </a:lnSpc>
            </a:pPr>
            <a:r>
              <a:rPr lang="en-US" sz="3200" b="1" dirty="0" smtClean="0">
                <a:solidFill>
                  <a:srgbClr val="9D3207"/>
                </a:solidFill>
              </a:rPr>
              <a:t>Emerging Propositions</a:t>
            </a:r>
            <a:r>
              <a:rPr lang="en-US" sz="3200" dirty="0" smtClean="0">
                <a:solidFill>
                  <a:srgbClr val="9D3207"/>
                </a:solidFill>
              </a:rPr>
              <a:t/>
            </a:r>
            <a:br>
              <a:rPr lang="en-US" sz="3200" dirty="0" smtClean="0">
                <a:solidFill>
                  <a:srgbClr val="9D3207"/>
                </a:solidFill>
              </a:rPr>
            </a:br>
            <a:r>
              <a:rPr lang="en-US" sz="2800" dirty="0" smtClean="0">
                <a:solidFill>
                  <a:srgbClr val="9D3207"/>
                </a:solidFill>
              </a:rPr>
              <a:t>about the purpose </a:t>
            </a:r>
            <a:r>
              <a:rPr lang="en-US" sz="2800" dirty="0" smtClean="0">
                <a:solidFill>
                  <a:srgbClr val="9D3207"/>
                </a:solidFill>
                <a:sym typeface="Wingdings" pitchFamily="2" charset="2"/>
              </a:rPr>
              <a:t> social support relation</a:t>
            </a:r>
            <a:r>
              <a:rPr lang="en-US" sz="3200" dirty="0" smtClean="0">
                <a:solidFill>
                  <a:srgbClr val="9D3207"/>
                </a:solidFill>
                <a:sym typeface="Wingdings" pitchFamily="2" charset="2"/>
              </a:rPr>
              <a:t> </a:t>
            </a:r>
            <a:br>
              <a:rPr lang="en-US" sz="3200" dirty="0" smtClean="0">
                <a:solidFill>
                  <a:srgbClr val="9D3207"/>
                </a:solidFill>
                <a:sym typeface="Wingdings" pitchFamily="2" charset="2"/>
              </a:rPr>
            </a:br>
            <a:endParaRPr lang="en-US" sz="3200" dirty="0" smtClean="0">
              <a:solidFill>
                <a:srgbClr val="9D3207"/>
              </a:solidFill>
            </a:endParaRPr>
          </a:p>
        </p:txBody>
      </p:sp>
      <p:sp>
        <p:nvSpPr>
          <p:cNvPr id="467970" name="Rectangle 3"/>
          <p:cNvSpPr>
            <a:spLocks noGrp="1"/>
          </p:cNvSpPr>
          <p:nvPr>
            <p:ph type="body" idx="1"/>
          </p:nvPr>
        </p:nvSpPr>
        <p:spPr>
          <a:xfrm>
            <a:off x="463550" y="1704975"/>
            <a:ext cx="8331200" cy="4421188"/>
          </a:xfrm>
        </p:spPr>
        <p:txBody>
          <a:bodyPr/>
          <a:lstStyle/>
          <a:p>
            <a:pPr marL="381000" indent="-381000">
              <a:lnSpc>
                <a:spcPct val="50000"/>
              </a:lnSpc>
              <a:buFont typeface="Wingdings" pitchFamily="2" charset="2"/>
              <a:buNone/>
            </a:pPr>
            <a:endParaRPr lang="en-US" sz="1800" dirty="0" smtClean="0"/>
          </a:p>
          <a:p>
            <a:pPr marL="381000" indent="-381000" algn="just">
              <a:lnSpc>
                <a:spcPct val="90000"/>
              </a:lnSpc>
              <a:buFont typeface="Wingdings" pitchFamily="2" charset="2"/>
              <a:buNone/>
            </a:pPr>
            <a:r>
              <a:rPr lang="en-US" sz="2400" b="1" dirty="0" smtClean="0">
                <a:solidFill>
                  <a:srgbClr val="9D3207"/>
                </a:solidFill>
                <a:latin typeface="Arial" charset="0"/>
              </a:rPr>
              <a:t>1. Purpose arises from adolescents’ inherent</a:t>
            </a:r>
          </a:p>
          <a:p>
            <a:pPr marL="381000" indent="-381000" algn="just">
              <a:lnSpc>
                <a:spcPct val="90000"/>
              </a:lnSpc>
              <a:buFont typeface="Wingdings" pitchFamily="2" charset="2"/>
              <a:buNone/>
            </a:pPr>
            <a:r>
              <a:rPr lang="en-US" sz="2400" b="1" dirty="0" smtClean="0">
                <a:solidFill>
                  <a:srgbClr val="9D3207"/>
                </a:solidFill>
                <a:latin typeface="Arial" charset="0"/>
              </a:rPr>
              <a:t>    interests</a:t>
            </a:r>
            <a:r>
              <a:rPr lang="en-US" sz="2400" dirty="0" smtClean="0">
                <a:latin typeface="Arial" charset="0"/>
              </a:rPr>
              <a:t>, but these interests in turn may be inspired by a </a:t>
            </a:r>
          </a:p>
          <a:p>
            <a:pPr marL="381000" indent="-381000" algn="just">
              <a:lnSpc>
                <a:spcPct val="90000"/>
              </a:lnSpc>
              <a:buFont typeface="Wingdings" pitchFamily="2" charset="2"/>
              <a:buNone/>
            </a:pPr>
            <a:r>
              <a:rPr lang="en-US" sz="2400" dirty="0" smtClean="0">
                <a:latin typeface="Arial" charset="0"/>
              </a:rPr>
              <a:t>    combination of passive and active niche-picking (i.e., </a:t>
            </a:r>
          </a:p>
          <a:p>
            <a:pPr marL="381000" indent="-381000" algn="just">
              <a:lnSpc>
                <a:spcPct val="90000"/>
              </a:lnSpc>
              <a:buFont typeface="Wingdings" pitchFamily="2" charset="2"/>
              <a:buNone/>
            </a:pPr>
            <a:r>
              <a:rPr lang="en-US" sz="2400" dirty="0" smtClean="0">
                <a:latin typeface="Arial" charset="0"/>
              </a:rPr>
              <a:t>    potentially a combination of “opportunity and context,” </a:t>
            </a:r>
          </a:p>
          <a:p>
            <a:pPr marL="381000" indent="-381000" algn="just">
              <a:lnSpc>
                <a:spcPct val="90000"/>
              </a:lnSpc>
              <a:buFont typeface="Wingdings" pitchFamily="2" charset="2"/>
              <a:buNone/>
            </a:pPr>
            <a:r>
              <a:rPr lang="en-US" sz="2400" dirty="0" smtClean="0">
                <a:latin typeface="Arial" charset="0"/>
              </a:rPr>
              <a:t>    “socio-cultural transfer,” and exposure to interests from </a:t>
            </a:r>
          </a:p>
          <a:p>
            <a:pPr marL="381000" indent="-381000" algn="just">
              <a:lnSpc>
                <a:spcPct val="90000"/>
              </a:lnSpc>
              <a:buFont typeface="Wingdings" pitchFamily="2" charset="2"/>
              <a:buNone/>
            </a:pPr>
            <a:r>
              <a:rPr lang="en-US" sz="2400" dirty="0" smtClean="0">
                <a:latin typeface="Arial" charset="0"/>
              </a:rPr>
              <a:t>    sources like family, school, the media, friends, faith, </a:t>
            </a:r>
          </a:p>
          <a:p>
            <a:pPr marL="381000" indent="-381000" algn="just">
              <a:lnSpc>
                <a:spcPct val="90000"/>
              </a:lnSpc>
              <a:buFont typeface="Wingdings" pitchFamily="2" charset="2"/>
              <a:buNone/>
            </a:pPr>
            <a:r>
              <a:rPr lang="en-US" sz="2400" dirty="0" smtClean="0">
                <a:latin typeface="Arial" charset="0"/>
              </a:rPr>
              <a:t>    mentors, and other activities).</a:t>
            </a:r>
            <a:r>
              <a:rPr lang="en-US" sz="2800" dirty="0" smtClean="0"/>
              <a:t> </a:t>
            </a:r>
          </a:p>
          <a:p>
            <a:pPr marL="381000" indent="-381000">
              <a:lnSpc>
                <a:spcPct val="90000"/>
              </a:lnSpc>
              <a:buFont typeface="Wingdings" pitchFamily="2" charset="2"/>
              <a:buNone/>
            </a:pPr>
            <a:endParaRPr lang="en-US" sz="2800"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0017" name="Rectangle 2"/>
          <p:cNvSpPr>
            <a:spLocks noGrp="1"/>
          </p:cNvSpPr>
          <p:nvPr>
            <p:ph type="title" idx="4294967295"/>
          </p:nvPr>
        </p:nvSpPr>
        <p:spPr>
          <a:xfrm>
            <a:off x="658813" y="455613"/>
            <a:ext cx="7824787" cy="1644650"/>
          </a:xfrm>
        </p:spPr>
        <p:txBody>
          <a:bodyPr/>
          <a:lstStyle/>
          <a:p>
            <a:pPr algn="ctr">
              <a:lnSpc>
                <a:spcPts val="4000"/>
              </a:lnSpc>
            </a:pPr>
            <a:r>
              <a:rPr lang="en-US" sz="3200" b="1" dirty="0" smtClean="0">
                <a:solidFill>
                  <a:srgbClr val="9D3207"/>
                </a:solidFill>
              </a:rPr>
              <a:t>Emerging Propositions</a:t>
            </a:r>
            <a:r>
              <a:rPr lang="en-US" sz="3200" dirty="0" smtClean="0">
                <a:solidFill>
                  <a:srgbClr val="9D3207"/>
                </a:solidFill>
              </a:rPr>
              <a:t/>
            </a:r>
            <a:br>
              <a:rPr lang="en-US" sz="3200" dirty="0" smtClean="0">
                <a:solidFill>
                  <a:srgbClr val="9D3207"/>
                </a:solidFill>
              </a:rPr>
            </a:br>
            <a:r>
              <a:rPr lang="en-US" sz="2800" dirty="0" smtClean="0">
                <a:solidFill>
                  <a:srgbClr val="9D3207"/>
                </a:solidFill>
              </a:rPr>
              <a:t>about the purpose </a:t>
            </a:r>
            <a:r>
              <a:rPr lang="en-US" sz="2800" dirty="0" smtClean="0">
                <a:solidFill>
                  <a:srgbClr val="9D3207"/>
                </a:solidFill>
                <a:sym typeface="Wingdings" pitchFamily="2" charset="2"/>
              </a:rPr>
              <a:t> social support relation</a:t>
            </a:r>
            <a:r>
              <a:rPr lang="en-US" sz="3200" dirty="0" smtClean="0">
                <a:solidFill>
                  <a:srgbClr val="9D3207"/>
                </a:solidFill>
                <a:sym typeface="Wingdings" pitchFamily="2" charset="2"/>
              </a:rPr>
              <a:t> </a:t>
            </a:r>
            <a:br>
              <a:rPr lang="en-US" sz="3200" dirty="0" smtClean="0">
                <a:solidFill>
                  <a:srgbClr val="9D3207"/>
                </a:solidFill>
                <a:sym typeface="Wingdings" pitchFamily="2" charset="2"/>
              </a:rPr>
            </a:br>
            <a:endParaRPr lang="en-US" sz="3200" dirty="0" smtClean="0">
              <a:solidFill>
                <a:srgbClr val="9D3207"/>
              </a:solidFill>
            </a:endParaRPr>
          </a:p>
        </p:txBody>
      </p:sp>
      <p:sp>
        <p:nvSpPr>
          <p:cNvPr id="470018" name="Rectangle 3"/>
          <p:cNvSpPr>
            <a:spLocks noGrp="1"/>
          </p:cNvSpPr>
          <p:nvPr>
            <p:ph type="body" idx="4294967295"/>
          </p:nvPr>
        </p:nvSpPr>
        <p:spPr>
          <a:xfrm>
            <a:off x="327025" y="1603375"/>
            <a:ext cx="8658225" cy="5486400"/>
          </a:xfrm>
        </p:spPr>
        <p:txBody>
          <a:bodyPr/>
          <a:lstStyle/>
          <a:p>
            <a:pPr marL="342900" indent="-342900">
              <a:lnSpc>
                <a:spcPct val="65000"/>
              </a:lnSpc>
              <a:buFont typeface="Wingdings" pitchFamily="2" charset="2"/>
              <a:buNone/>
            </a:pPr>
            <a:endParaRPr lang="en-US" sz="1000" dirty="0" smtClean="0"/>
          </a:p>
          <a:p>
            <a:pPr marL="342900" indent="-342900" algn="just">
              <a:lnSpc>
                <a:spcPct val="65000"/>
              </a:lnSpc>
              <a:buFont typeface="Wingdings" pitchFamily="2" charset="2"/>
              <a:buNone/>
            </a:pPr>
            <a:r>
              <a:rPr lang="en-US" sz="2200" b="1" dirty="0" smtClean="0">
                <a:solidFill>
                  <a:srgbClr val="9D3207"/>
                </a:solidFill>
                <a:latin typeface="Arial" charset="0"/>
              </a:rPr>
              <a:t>2. Real engagement and internalization of pro-social </a:t>
            </a:r>
          </a:p>
          <a:p>
            <a:pPr marL="342900" indent="-342900" algn="just">
              <a:lnSpc>
                <a:spcPct val="65000"/>
              </a:lnSpc>
              <a:buFont typeface="Wingdings" pitchFamily="2" charset="2"/>
              <a:buNone/>
            </a:pPr>
            <a:r>
              <a:rPr lang="en-US" sz="2200" b="1" dirty="0" smtClean="0">
                <a:solidFill>
                  <a:srgbClr val="9D3207"/>
                </a:solidFill>
                <a:latin typeface="Arial" charset="0"/>
              </a:rPr>
              <a:t>    purpose however may lie dormant</a:t>
            </a:r>
            <a:r>
              <a:rPr lang="en-US" sz="2200" dirty="0" smtClean="0">
                <a:latin typeface="Arial" charset="0"/>
              </a:rPr>
              <a:t> until “trigger” experiences </a:t>
            </a:r>
          </a:p>
          <a:p>
            <a:pPr marL="342900" indent="-342900" algn="just">
              <a:lnSpc>
                <a:spcPct val="65000"/>
              </a:lnSpc>
              <a:buFont typeface="Wingdings" pitchFamily="2" charset="2"/>
              <a:buNone/>
            </a:pPr>
            <a:r>
              <a:rPr lang="en-US" sz="2200" dirty="0" smtClean="0">
                <a:latin typeface="Arial" charset="0"/>
              </a:rPr>
              <a:t>    make interests important to the young  person. Triggers may </a:t>
            </a:r>
          </a:p>
          <a:p>
            <a:pPr marL="342900" indent="-342900" algn="just">
              <a:lnSpc>
                <a:spcPct val="65000"/>
              </a:lnSpc>
              <a:buFont typeface="Wingdings" pitchFamily="2" charset="2"/>
              <a:buNone/>
            </a:pPr>
            <a:r>
              <a:rPr lang="en-US" sz="2200" dirty="0" smtClean="0">
                <a:latin typeface="Arial" charset="0"/>
              </a:rPr>
              <a:t>    include realization of “negative social experience,” that leads to </a:t>
            </a:r>
          </a:p>
          <a:p>
            <a:pPr marL="342900" indent="-342900" algn="just">
              <a:lnSpc>
                <a:spcPct val="65000"/>
              </a:lnSpc>
              <a:buFont typeface="Wingdings" pitchFamily="2" charset="2"/>
              <a:buNone/>
            </a:pPr>
            <a:r>
              <a:rPr lang="en-US" sz="2200" dirty="0" smtClean="0">
                <a:latin typeface="Arial" charset="0"/>
              </a:rPr>
              <a:t>    a desire to improve the world, and is interpreted after-the-fact as </a:t>
            </a:r>
          </a:p>
          <a:p>
            <a:pPr marL="342900" indent="-342900" algn="just">
              <a:lnSpc>
                <a:spcPct val="65000"/>
              </a:lnSpc>
              <a:buFont typeface="Wingdings" pitchFamily="2" charset="2"/>
              <a:buNone/>
            </a:pPr>
            <a:r>
              <a:rPr lang="en-US" sz="2200" dirty="0" smtClean="0">
                <a:latin typeface="Arial" charset="0"/>
              </a:rPr>
              <a:t>    associated with a special  event(s) at a specific time: The point </a:t>
            </a:r>
          </a:p>
          <a:p>
            <a:pPr marL="342900" indent="-342900" algn="just">
              <a:lnSpc>
                <a:spcPct val="65000"/>
              </a:lnSpc>
              <a:buFont typeface="Wingdings" pitchFamily="2" charset="2"/>
              <a:buNone/>
            </a:pPr>
            <a:r>
              <a:rPr lang="en-US" sz="2200" dirty="0" smtClean="0">
                <a:latin typeface="Arial" charset="0"/>
              </a:rPr>
              <a:t>    here is the emergence of a new awareness that corresponds </a:t>
            </a:r>
          </a:p>
          <a:p>
            <a:pPr marL="342900" indent="-342900" algn="just">
              <a:lnSpc>
                <a:spcPct val="65000"/>
              </a:lnSpc>
              <a:buFont typeface="Wingdings" pitchFamily="2" charset="2"/>
              <a:buNone/>
            </a:pPr>
            <a:r>
              <a:rPr lang="en-US" sz="2200" dirty="0" smtClean="0">
                <a:latin typeface="Arial" charset="0"/>
              </a:rPr>
              <a:t>    with development (i.e., puberty). Suddenly, human and physical </a:t>
            </a:r>
          </a:p>
          <a:p>
            <a:pPr marL="342900" indent="-342900" algn="just">
              <a:lnSpc>
                <a:spcPct val="65000"/>
              </a:lnSpc>
              <a:buFont typeface="Wingdings" pitchFamily="2" charset="2"/>
              <a:buNone/>
            </a:pPr>
            <a:r>
              <a:rPr lang="en-US" sz="2200" dirty="0" smtClean="0">
                <a:latin typeface="Arial" charset="0"/>
              </a:rPr>
              <a:t>    models, mentors, and experiences become salient to the</a:t>
            </a:r>
          </a:p>
          <a:p>
            <a:pPr marL="342900" indent="-342900" algn="just">
              <a:lnSpc>
                <a:spcPct val="65000"/>
              </a:lnSpc>
              <a:buFont typeface="Wingdings" pitchFamily="2" charset="2"/>
              <a:buNone/>
            </a:pPr>
            <a:r>
              <a:rPr lang="en-US" sz="2200" dirty="0" smtClean="0">
                <a:latin typeface="Arial" charset="0"/>
              </a:rPr>
              <a:t>    adolescent and are organized in a way that is meaningful to self.</a:t>
            </a:r>
          </a:p>
          <a:p>
            <a:pPr marL="342900" indent="-342900">
              <a:lnSpc>
                <a:spcPct val="50000"/>
              </a:lnSpc>
              <a:buFont typeface="Wingdings" pitchFamily="2" charset="2"/>
              <a:buNone/>
            </a:pPr>
            <a:endParaRPr lang="en-US" sz="2200" dirty="0" smtClean="0">
              <a:latin typeface="Arial" charset="0"/>
            </a:endParaRPr>
          </a:p>
          <a:p>
            <a:pPr marL="342900" indent="-342900">
              <a:lnSpc>
                <a:spcPct val="80000"/>
              </a:lnSpc>
              <a:buFont typeface="Wingdings" pitchFamily="2" charset="2"/>
              <a:buNone/>
            </a:pPr>
            <a:endParaRPr lang="en-US" sz="3200" dirty="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2065" name="Rectangle 2"/>
          <p:cNvSpPr>
            <a:spLocks noGrp="1"/>
          </p:cNvSpPr>
          <p:nvPr>
            <p:ph type="title" idx="4294967295"/>
          </p:nvPr>
        </p:nvSpPr>
        <p:spPr>
          <a:xfrm>
            <a:off x="658813" y="455613"/>
            <a:ext cx="7824787" cy="1644650"/>
          </a:xfrm>
        </p:spPr>
        <p:txBody>
          <a:bodyPr/>
          <a:lstStyle/>
          <a:p>
            <a:pPr algn="ctr">
              <a:lnSpc>
                <a:spcPts val="4000"/>
              </a:lnSpc>
            </a:pPr>
            <a:r>
              <a:rPr lang="en-US" sz="3200" b="1" dirty="0" smtClean="0">
                <a:solidFill>
                  <a:srgbClr val="9D3207"/>
                </a:solidFill>
              </a:rPr>
              <a:t>Emerging Propositions</a:t>
            </a:r>
            <a:r>
              <a:rPr lang="en-US" sz="3200" dirty="0" smtClean="0">
                <a:solidFill>
                  <a:srgbClr val="9D3207"/>
                </a:solidFill>
              </a:rPr>
              <a:t/>
            </a:r>
            <a:br>
              <a:rPr lang="en-US" sz="3200" dirty="0" smtClean="0">
                <a:solidFill>
                  <a:srgbClr val="9D3207"/>
                </a:solidFill>
              </a:rPr>
            </a:br>
            <a:r>
              <a:rPr lang="en-US" sz="2800" dirty="0" smtClean="0">
                <a:solidFill>
                  <a:srgbClr val="9D3207"/>
                </a:solidFill>
              </a:rPr>
              <a:t>about the purpose </a:t>
            </a:r>
            <a:r>
              <a:rPr lang="en-US" sz="2800" dirty="0" smtClean="0">
                <a:solidFill>
                  <a:srgbClr val="9D3207"/>
                </a:solidFill>
                <a:sym typeface="Wingdings" pitchFamily="2" charset="2"/>
              </a:rPr>
              <a:t> social support relation</a:t>
            </a:r>
            <a:r>
              <a:rPr lang="en-US" sz="3200" dirty="0" smtClean="0">
                <a:solidFill>
                  <a:srgbClr val="9D3207"/>
                </a:solidFill>
                <a:sym typeface="Wingdings" pitchFamily="2" charset="2"/>
              </a:rPr>
              <a:t> </a:t>
            </a:r>
            <a:br>
              <a:rPr lang="en-US" sz="3200" dirty="0" smtClean="0">
                <a:solidFill>
                  <a:srgbClr val="9D3207"/>
                </a:solidFill>
                <a:sym typeface="Wingdings" pitchFamily="2" charset="2"/>
              </a:rPr>
            </a:br>
            <a:endParaRPr lang="en-US" sz="3200" dirty="0" smtClean="0">
              <a:solidFill>
                <a:srgbClr val="9D3207"/>
              </a:solidFill>
            </a:endParaRPr>
          </a:p>
        </p:txBody>
      </p:sp>
      <p:sp>
        <p:nvSpPr>
          <p:cNvPr id="472066" name="Rectangle 3"/>
          <p:cNvSpPr>
            <a:spLocks noGrp="1"/>
          </p:cNvSpPr>
          <p:nvPr>
            <p:ph type="body" idx="4294967295"/>
          </p:nvPr>
        </p:nvSpPr>
        <p:spPr>
          <a:xfrm>
            <a:off x="169863" y="1422400"/>
            <a:ext cx="8612187" cy="5791200"/>
          </a:xfrm>
        </p:spPr>
        <p:txBody>
          <a:bodyPr/>
          <a:lstStyle/>
          <a:p>
            <a:pPr marL="342900" indent="-4763">
              <a:lnSpc>
                <a:spcPct val="50000"/>
              </a:lnSpc>
              <a:buFont typeface="Wingdings" pitchFamily="2" charset="2"/>
              <a:buNone/>
            </a:pPr>
            <a:endParaRPr lang="en-US" sz="900" b="1" dirty="0" smtClean="0">
              <a:solidFill>
                <a:srgbClr val="9D3207"/>
              </a:solidFill>
              <a:latin typeface="Arial" charset="0"/>
            </a:endParaRPr>
          </a:p>
          <a:p>
            <a:pPr marL="342900" indent="-4763">
              <a:lnSpc>
                <a:spcPct val="50000"/>
              </a:lnSpc>
              <a:buFont typeface="Wingdings" pitchFamily="2" charset="2"/>
              <a:buNone/>
            </a:pPr>
            <a:endParaRPr lang="en-US" sz="900" b="1" dirty="0" smtClean="0">
              <a:solidFill>
                <a:srgbClr val="9D3207"/>
              </a:solidFill>
              <a:latin typeface="Arial" charset="0"/>
            </a:endParaRPr>
          </a:p>
          <a:p>
            <a:pPr marL="342900" indent="-4763">
              <a:lnSpc>
                <a:spcPct val="50000"/>
              </a:lnSpc>
              <a:buFont typeface="Wingdings" pitchFamily="2" charset="2"/>
              <a:buNone/>
            </a:pPr>
            <a:r>
              <a:rPr lang="en-US" sz="2400" b="1" dirty="0" smtClean="0">
                <a:solidFill>
                  <a:srgbClr val="9D3207"/>
                </a:solidFill>
                <a:latin typeface="Arial" charset="0"/>
              </a:rPr>
              <a:t>3. Purpose engagement is sustained and motivated in a </a:t>
            </a:r>
          </a:p>
          <a:p>
            <a:pPr marL="342900" indent="-4763">
              <a:lnSpc>
                <a:spcPct val="50000"/>
              </a:lnSpc>
              <a:buFont typeface="Wingdings" pitchFamily="2" charset="2"/>
              <a:buNone/>
            </a:pPr>
            <a:r>
              <a:rPr lang="en-US" sz="2400" b="1" dirty="0" smtClean="0">
                <a:solidFill>
                  <a:srgbClr val="9D3207"/>
                </a:solidFill>
                <a:latin typeface="Arial" charset="0"/>
              </a:rPr>
              <a:t>    number of ways, </a:t>
            </a:r>
            <a:r>
              <a:rPr lang="en-US" sz="2400" dirty="0" smtClean="0">
                <a:solidFill>
                  <a:schemeClr val="tx1"/>
                </a:solidFill>
                <a:latin typeface="Arial" charset="0"/>
              </a:rPr>
              <a:t>such as through:</a:t>
            </a:r>
            <a:r>
              <a:rPr lang="en-US" sz="2400" b="1" dirty="0" smtClean="0">
                <a:solidFill>
                  <a:srgbClr val="9D3207"/>
                </a:solidFill>
                <a:latin typeface="Arial" charset="0"/>
              </a:rPr>
              <a:t> </a:t>
            </a:r>
          </a:p>
          <a:p>
            <a:pPr marL="342900" indent="-4763">
              <a:lnSpc>
                <a:spcPct val="50000"/>
              </a:lnSpc>
              <a:buFont typeface="Wingdings" pitchFamily="2" charset="2"/>
              <a:buNone/>
            </a:pPr>
            <a:endParaRPr lang="en-US" sz="300" dirty="0" smtClean="0">
              <a:solidFill>
                <a:schemeClr val="tx1"/>
              </a:solidFill>
              <a:latin typeface="Arial" charset="0"/>
            </a:endParaRPr>
          </a:p>
          <a:p>
            <a:pPr marL="342900" indent="-4763">
              <a:lnSpc>
                <a:spcPct val="50000"/>
              </a:lnSpc>
            </a:pPr>
            <a:r>
              <a:rPr lang="en-US" dirty="0" smtClean="0">
                <a:solidFill>
                  <a:schemeClr val="tx1"/>
                </a:solidFill>
                <a:latin typeface="Arial" charset="0"/>
              </a:rPr>
              <a:t>  multiple types of support from people </a:t>
            </a:r>
          </a:p>
          <a:p>
            <a:pPr marL="342900" indent="-4763">
              <a:lnSpc>
                <a:spcPct val="50000"/>
              </a:lnSpc>
            </a:pPr>
            <a:r>
              <a:rPr lang="en-US" dirty="0" smtClean="0">
                <a:solidFill>
                  <a:schemeClr val="tx1"/>
                </a:solidFill>
                <a:latin typeface="Arial" charset="0"/>
              </a:rPr>
              <a:t>  partnership and symbiotic relationships involving shared interests</a:t>
            </a:r>
          </a:p>
          <a:p>
            <a:pPr marL="342900" indent="-4763">
              <a:lnSpc>
                <a:spcPct val="50000"/>
              </a:lnSpc>
            </a:pPr>
            <a:r>
              <a:rPr lang="en-US" dirty="0" smtClean="0">
                <a:solidFill>
                  <a:schemeClr val="tx1"/>
                </a:solidFill>
                <a:latin typeface="Arial" charset="0"/>
              </a:rPr>
              <a:t>  how the adolescent thinks about reality and her future (as karmic)</a:t>
            </a:r>
          </a:p>
          <a:p>
            <a:pPr marL="342900" indent="-4763">
              <a:lnSpc>
                <a:spcPct val="50000"/>
              </a:lnSpc>
            </a:pPr>
            <a:r>
              <a:rPr lang="en-US" dirty="0" smtClean="0">
                <a:solidFill>
                  <a:schemeClr val="tx1"/>
                </a:solidFill>
                <a:latin typeface="Arial" charset="0"/>
              </a:rPr>
              <a:t>  an accelerated momentum of connected activities (“snowball </a:t>
            </a:r>
          </a:p>
          <a:p>
            <a:pPr marL="342900" indent="-4763">
              <a:lnSpc>
                <a:spcPct val="50000"/>
              </a:lnSpc>
              <a:buFont typeface="Wingdings" pitchFamily="2" charset="2"/>
              <a:buNone/>
            </a:pPr>
            <a:r>
              <a:rPr lang="en-US" dirty="0" smtClean="0">
                <a:solidFill>
                  <a:schemeClr val="tx1"/>
                </a:solidFill>
                <a:latin typeface="Arial" charset="0"/>
              </a:rPr>
              <a:t>    effect”)</a:t>
            </a:r>
          </a:p>
          <a:p>
            <a:pPr marL="342900" indent="-4763">
              <a:lnSpc>
                <a:spcPct val="50000"/>
              </a:lnSpc>
            </a:pPr>
            <a:r>
              <a:rPr lang="en-US" dirty="0" smtClean="0">
                <a:solidFill>
                  <a:schemeClr val="tx1"/>
                </a:solidFill>
                <a:latin typeface="Arial" charset="0"/>
              </a:rPr>
              <a:t>  psychological needs and positive states connected to interests </a:t>
            </a:r>
          </a:p>
          <a:p>
            <a:pPr marL="342900" indent="-4763">
              <a:lnSpc>
                <a:spcPct val="50000"/>
              </a:lnSpc>
              <a:buFont typeface="Wingdings" pitchFamily="2" charset="2"/>
              <a:buNone/>
            </a:pPr>
            <a:r>
              <a:rPr lang="en-US" dirty="0" smtClean="0">
                <a:solidFill>
                  <a:schemeClr val="tx1"/>
                </a:solidFill>
                <a:latin typeface="Arial" charset="0"/>
              </a:rPr>
              <a:t>    (i.e., wish to avoid past failures, social opinion, self and character </a:t>
            </a:r>
          </a:p>
          <a:p>
            <a:pPr marL="342900" indent="-4763">
              <a:lnSpc>
                <a:spcPct val="50000"/>
              </a:lnSpc>
              <a:buFont typeface="Wingdings" pitchFamily="2" charset="2"/>
              <a:buNone/>
            </a:pPr>
            <a:r>
              <a:rPr lang="en-US" dirty="0" smtClean="0">
                <a:solidFill>
                  <a:schemeClr val="tx1"/>
                </a:solidFill>
                <a:latin typeface="Arial" charset="0"/>
              </a:rPr>
              <a:t>    development, emotional well-being, &amp; autonomy)</a:t>
            </a:r>
          </a:p>
          <a:p>
            <a:pPr marL="342900" indent="-4763">
              <a:lnSpc>
                <a:spcPct val="50000"/>
              </a:lnSpc>
            </a:pPr>
            <a:r>
              <a:rPr lang="en-US" dirty="0" smtClean="0">
                <a:solidFill>
                  <a:schemeClr val="tx1"/>
                </a:solidFill>
                <a:latin typeface="Arial" charset="0"/>
              </a:rPr>
              <a:t> help seeking behavior</a:t>
            </a:r>
          </a:p>
          <a:p>
            <a:pPr marL="342900" indent="-4763">
              <a:lnSpc>
                <a:spcPct val="50000"/>
              </a:lnSpc>
              <a:buFont typeface="Wingdings" pitchFamily="2" charset="2"/>
              <a:buNone/>
            </a:pPr>
            <a:r>
              <a:rPr lang="en-US" dirty="0" smtClean="0">
                <a:solidFill>
                  <a:schemeClr val="tx1"/>
                </a:solidFill>
                <a:latin typeface="Arial" charset="0"/>
              </a:rPr>
              <a:t>        </a:t>
            </a:r>
          </a:p>
          <a:p>
            <a:pPr marL="342900" indent="-4763">
              <a:lnSpc>
                <a:spcPct val="50000"/>
              </a:lnSpc>
              <a:buFont typeface="Wingdings" pitchFamily="2" charset="2"/>
              <a:buNone/>
            </a:pPr>
            <a:endParaRPr lang="en-US" b="1" dirty="0" smtClean="0">
              <a:solidFill>
                <a:schemeClr val="tx1"/>
              </a:solidFill>
              <a:latin typeface="Arial" charset="0"/>
            </a:endParaRPr>
          </a:p>
          <a:p>
            <a:pPr marL="342900" indent="-4763">
              <a:lnSpc>
                <a:spcPct val="80000"/>
              </a:lnSpc>
              <a:buFont typeface="Wingdings" pitchFamily="2" charset="2"/>
              <a:buNone/>
            </a:pPr>
            <a:endParaRPr lang="en-US" dirty="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4113" name="Rectangle 2"/>
          <p:cNvSpPr>
            <a:spLocks noGrp="1"/>
          </p:cNvSpPr>
          <p:nvPr>
            <p:ph type="title" idx="4294967295"/>
          </p:nvPr>
        </p:nvSpPr>
        <p:spPr>
          <a:xfrm>
            <a:off x="658813" y="600075"/>
            <a:ext cx="7824787" cy="1644650"/>
          </a:xfrm>
        </p:spPr>
        <p:txBody>
          <a:bodyPr/>
          <a:lstStyle/>
          <a:p>
            <a:pPr algn="ctr">
              <a:lnSpc>
                <a:spcPts val="4000"/>
              </a:lnSpc>
            </a:pPr>
            <a:r>
              <a:rPr lang="en-US" sz="3200" b="1" dirty="0" smtClean="0">
                <a:solidFill>
                  <a:srgbClr val="9D3207"/>
                </a:solidFill>
              </a:rPr>
              <a:t/>
            </a:r>
            <a:br>
              <a:rPr lang="en-US" sz="3200" b="1" dirty="0" smtClean="0">
                <a:solidFill>
                  <a:srgbClr val="9D3207"/>
                </a:solidFill>
              </a:rPr>
            </a:br>
            <a:r>
              <a:rPr lang="en-US" sz="3200" b="1" dirty="0">
                <a:solidFill>
                  <a:srgbClr val="9D3207"/>
                </a:solidFill>
              </a:rPr>
              <a:t/>
            </a:r>
            <a:br>
              <a:rPr lang="en-US" sz="3200" b="1" dirty="0">
                <a:solidFill>
                  <a:srgbClr val="9D3207"/>
                </a:solidFill>
              </a:rPr>
            </a:br>
            <a:r>
              <a:rPr lang="en-US" sz="3200" b="1" dirty="0" smtClean="0">
                <a:solidFill>
                  <a:srgbClr val="9D3207"/>
                </a:solidFill>
              </a:rPr>
              <a:t/>
            </a:r>
            <a:br>
              <a:rPr lang="en-US" sz="3200" b="1" dirty="0" smtClean="0">
                <a:solidFill>
                  <a:srgbClr val="9D3207"/>
                </a:solidFill>
              </a:rPr>
            </a:br>
            <a:r>
              <a:rPr lang="en-US" sz="3200" b="1" dirty="0" smtClean="0">
                <a:solidFill>
                  <a:srgbClr val="9D3207"/>
                </a:solidFill>
              </a:rPr>
              <a:t>Emerging Propositions</a:t>
            </a:r>
            <a:r>
              <a:rPr lang="en-US" sz="3200" dirty="0" smtClean="0">
                <a:solidFill>
                  <a:srgbClr val="9D3207"/>
                </a:solidFill>
              </a:rPr>
              <a:t/>
            </a:r>
            <a:br>
              <a:rPr lang="en-US" sz="3200" dirty="0" smtClean="0">
                <a:solidFill>
                  <a:srgbClr val="9D3207"/>
                </a:solidFill>
              </a:rPr>
            </a:br>
            <a:r>
              <a:rPr lang="en-US" sz="2800" dirty="0" smtClean="0">
                <a:solidFill>
                  <a:srgbClr val="9D3207"/>
                </a:solidFill>
              </a:rPr>
              <a:t>about the purpose </a:t>
            </a:r>
            <a:r>
              <a:rPr lang="en-US" sz="2800" dirty="0" smtClean="0">
                <a:solidFill>
                  <a:srgbClr val="9D3207"/>
                </a:solidFill>
                <a:sym typeface="Wingdings" pitchFamily="2" charset="2"/>
              </a:rPr>
              <a:t> social support relation</a:t>
            </a:r>
            <a:r>
              <a:rPr lang="en-US" sz="3200" dirty="0" smtClean="0">
                <a:solidFill>
                  <a:srgbClr val="9D3207"/>
                </a:solidFill>
                <a:sym typeface="Wingdings" pitchFamily="2" charset="2"/>
              </a:rPr>
              <a:t> </a:t>
            </a:r>
            <a:br>
              <a:rPr lang="en-US" sz="3200" dirty="0" smtClean="0">
                <a:solidFill>
                  <a:srgbClr val="9D3207"/>
                </a:solidFill>
                <a:sym typeface="Wingdings" pitchFamily="2" charset="2"/>
              </a:rPr>
            </a:br>
            <a:endParaRPr lang="en-US" sz="3200" dirty="0" smtClean="0">
              <a:solidFill>
                <a:srgbClr val="9D3207"/>
              </a:solidFill>
            </a:endParaRPr>
          </a:p>
        </p:txBody>
      </p:sp>
      <p:sp>
        <p:nvSpPr>
          <p:cNvPr id="474114" name="Rectangle 3"/>
          <p:cNvSpPr>
            <a:spLocks noGrp="1"/>
          </p:cNvSpPr>
          <p:nvPr>
            <p:ph type="body" idx="4294967295"/>
          </p:nvPr>
        </p:nvSpPr>
        <p:spPr>
          <a:xfrm>
            <a:off x="169863" y="1422400"/>
            <a:ext cx="8612187" cy="5791200"/>
          </a:xfrm>
        </p:spPr>
        <p:txBody>
          <a:bodyPr/>
          <a:lstStyle/>
          <a:p>
            <a:pPr marL="342900" indent="-4763">
              <a:lnSpc>
                <a:spcPct val="50000"/>
              </a:lnSpc>
              <a:buFont typeface="Wingdings" pitchFamily="2" charset="2"/>
              <a:buNone/>
            </a:pPr>
            <a:endParaRPr lang="en-US" sz="2400" b="1" dirty="0" smtClean="0">
              <a:solidFill>
                <a:srgbClr val="9D3207"/>
              </a:solidFill>
              <a:latin typeface="Arial" charset="0"/>
            </a:endParaRPr>
          </a:p>
          <a:p>
            <a:pPr marL="342900" indent="-4763">
              <a:lnSpc>
                <a:spcPct val="50000"/>
              </a:lnSpc>
              <a:buFont typeface="Wingdings" pitchFamily="2" charset="2"/>
              <a:buNone/>
            </a:pPr>
            <a:endParaRPr lang="en-US" sz="300" b="1" dirty="0" smtClean="0">
              <a:solidFill>
                <a:srgbClr val="9D3207"/>
              </a:solidFill>
              <a:latin typeface="Arial" charset="0"/>
            </a:endParaRPr>
          </a:p>
          <a:p>
            <a:pPr marL="342900" indent="-4763">
              <a:lnSpc>
                <a:spcPct val="50000"/>
              </a:lnSpc>
              <a:buFont typeface="Wingdings" pitchFamily="2" charset="2"/>
              <a:buNone/>
            </a:pPr>
            <a:r>
              <a:rPr lang="en-US" sz="2400" b="1" dirty="0" smtClean="0">
                <a:solidFill>
                  <a:srgbClr val="9D3207"/>
                </a:solidFill>
                <a:latin typeface="Arial" charset="0"/>
              </a:rPr>
              <a:t>4. Eventually, in some adolescents, purpose becomes </a:t>
            </a:r>
          </a:p>
          <a:p>
            <a:pPr marL="342900" indent="-4763">
              <a:buFont typeface="Wingdings" pitchFamily="2" charset="2"/>
              <a:buNone/>
            </a:pPr>
            <a:r>
              <a:rPr lang="en-US" sz="2400" b="1" dirty="0" smtClean="0">
                <a:solidFill>
                  <a:srgbClr val="9D3207"/>
                </a:solidFill>
                <a:latin typeface="Arial" charset="0"/>
              </a:rPr>
              <a:t>    internalized to such a degree that social supports are </a:t>
            </a:r>
          </a:p>
          <a:p>
            <a:pPr marL="342900" indent="-4763">
              <a:buFont typeface="Wingdings" pitchFamily="2" charset="2"/>
              <a:buNone/>
            </a:pPr>
            <a:r>
              <a:rPr lang="en-US" sz="2400" b="1" dirty="0" smtClean="0">
                <a:solidFill>
                  <a:srgbClr val="9D3207"/>
                </a:solidFill>
                <a:latin typeface="Arial" charset="0"/>
              </a:rPr>
              <a:t>    less important and relevant for its sustenance: The</a:t>
            </a:r>
          </a:p>
          <a:p>
            <a:pPr marL="342900" indent="-4763">
              <a:buFont typeface="Wingdings" pitchFamily="2" charset="2"/>
              <a:buNone/>
            </a:pPr>
            <a:r>
              <a:rPr lang="en-US" sz="2400" b="1" dirty="0" smtClean="0">
                <a:solidFill>
                  <a:srgbClr val="9D3207"/>
                </a:solidFill>
                <a:latin typeface="Arial" charset="0"/>
              </a:rPr>
              <a:t>	    primary supports are psychological.</a:t>
            </a:r>
          </a:p>
          <a:p>
            <a:pPr marL="342900" indent="-4763">
              <a:buFont typeface="Wingdings" pitchFamily="2" charset="2"/>
              <a:buNone/>
            </a:pPr>
            <a:endParaRPr lang="en-US" sz="800" dirty="0" smtClean="0">
              <a:solidFill>
                <a:schemeClr val="tx1"/>
              </a:solidFill>
              <a:latin typeface="Arial" charset="0"/>
            </a:endParaRPr>
          </a:p>
          <a:p>
            <a:pPr marL="342900" indent="-4763">
              <a:lnSpc>
                <a:spcPct val="50000"/>
              </a:lnSpc>
              <a:buFont typeface="Wingdings" pitchFamily="2" charset="2"/>
              <a:buNone/>
            </a:pPr>
            <a:r>
              <a:rPr lang="en-US" sz="4800" dirty="0" smtClean="0">
                <a:solidFill>
                  <a:schemeClr val="tx1"/>
                </a:solidFill>
                <a:latin typeface="Arial" charset="0"/>
              </a:rPr>
              <a:t>        </a:t>
            </a:r>
          </a:p>
          <a:p>
            <a:pPr marL="342900" indent="-4763">
              <a:lnSpc>
                <a:spcPct val="50000"/>
              </a:lnSpc>
              <a:buFont typeface="Wingdings" pitchFamily="2" charset="2"/>
              <a:buNone/>
            </a:pPr>
            <a:endParaRPr lang="en-US" sz="4800" b="1" dirty="0" smtClean="0">
              <a:solidFill>
                <a:schemeClr val="tx1"/>
              </a:solidFill>
              <a:latin typeface="Arial" charset="0"/>
            </a:endParaRPr>
          </a:p>
          <a:p>
            <a:pPr marL="342900" indent="-4763">
              <a:buFont typeface="Wingdings" pitchFamily="2" charset="2"/>
              <a:buNone/>
            </a:pPr>
            <a:endParaRPr lang="en-US" sz="4800" dirty="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6161" name="Rectangle 2"/>
          <p:cNvSpPr>
            <a:spLocks noGrp="1"/>
          </p:cNvSpPr>
          <p:nvPr>
            <p:ph type="title"/>
          </p:nvPr>
        </p:nvSpPr>
        <p:spPr>
          <a:xfrm>
            <a:off x="658813" y="455613"/>
            <a:ext cx="7824787" cy="1023937"/>
          </a:xfrm>
        </p:spPr>
        <p:txBody>
          <a:bodyPr/>
          <a:lstStyle/>
          <a:p>
            <a:pPr algn="ctr"/>
            <a:r>
              <a:rPr lang="en-US" sz="4000" dirty="0" smtClean="0">
                <a:solidFill>
                  <a:srgbClr val="9D3207"/>
                </a:solidFill>
              </a:rPr>
              <a:t>Recommendations</a:t>
            </a:r>
          </a:p>
        </p:txBody>
      </p:sp>
      <p:sp>
        <p:nvSpPr>
          <p:cNvPr id="476162" name="Rectangle 3"/>
          <p:cNvSpPr>
            <a:spLocks noGrp="1"/>
          </p:cNvSpPr>
          <p:nvPr>
            <p:ph type="body" idx="1"/>
          </p:nvPr>
        </p:nvSpPr>
        <p:spPr>
          <a:xfrm>
            <a:off x="658813" y="1779588"/>
            <a:ext cx="7824787" cy="4654550"/>
          </a:xfrm>
        </p:spPr>
        <p:txBody>
          <a:bodyPr/>
          <a:lstStyle/>
          <a:p>
            <a:pPr>
              <a:lnSpc>
                <a:spcPct val="110000"/>
              </a:lnSpc>
            </a:pPr>
            <a:r>
              <a:rPr lang="en-US" sz="1800" dirty="0" smtClean="0"/>
              <a:t>There is an alignment between support of interests and finding purpose. Support from families, schools, teachers, and others is important, but needs to be responsive to each adolescents’ concerns and interests, rather than just general.</a:t>
            </a:r>
          </a:p>
          <a:p>
            <a:pPr>
              <a:lnSpc>
                <a:spcPct val="110000"/>
              </a:lnSpc>
            </a:pPr>
            <a:r>
              <a:rPr lang="en-US" sz="1800" dirty="0" smtClean="0"/>
              <a:t>Informational types of help and support may be most useful in helping adolescents find purpose, perhaps because giving information helps the young person learn how to do things themselves, and thus take ownership of their purposes. Role models/examples are also central (i.e., see Bronk, 2005)</a:t>
            </a:r>
          </a:p>
          <a:p>
            <a:pPr>
              <a:lnSpc>
                <a:spcPct val="110000"/>
              </a:lnSpc>
            </a:pPr>
            <a:r>
              <a:rPr lang="en-US" sz="1800" dirty="0" smtClean="0"/>
              <a:t>Although responsiveness to adolescents’ interests may be important for promoting purpose on an individual basis, “cultures” of purpose in which the young person resides (i.e., whole school communities, families centered on practices related to positive goals) may be particularly effective.</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80258" name="Rectangle 1"/>
          <p:cNvSpPr>
            <a:spLocks noGrp="1" noChangeArrowheads="1"/>
          </p:cNvSpPr>
          <p:nvPr>
            <p:ph type="ctrTitle" idx="4294967295"/>
          </p:nvPr>
        </p:nvSpPr>
        <p:spPr>
          <a:xfrm>
            <a:off x="698500" y="795338"/>
            <a:ext cx="7745413" cy="593725"/>
          </a:xfrm>
        </p:spPr>
        <p:txBody>
          <a:bodyPr lIns="0" rIns="0"/>
          <a:lstStyle/>
          <a:p>
            <a:pPr algn="ctr" eaLnBrk="1" hangingPunct="1">
              <a:lnSpc>
                <a:spcPct val="95000"/>
              </a:lnSpc>
            </a:pPr>
            <a:r>
              <a:rPr lang="en-US" sz="3600" dirty="0" smtClean="0">
                <a:solidFill>
                  <a:srgbClr val="990000"/>
                </a:solidFill>
              </a:rPr>
              <a:t>References</a:t>
            </a:r>
          </a:p>
        </p:txBody>
      </p:sp>
      <p:sp>
        <p:nvSpPr>
          <p:cNvPr id="480259" name="Rectangle 2"/>
          <p:cNvSpPr>
            <a:spLocks noGrp="1" noChangeArrowheads="1"/>
          </p:cNvSpPr>
          <p:nvPr>
            <p:ph type="subTitle" idx="4294967295"/>
          </p:nvPr>
        </p:nvSpPr>
        <p:spPr>
          <a:xfrm>
            <a:off x="698500" y="1092200"/>
            <a:ext cx="7745413" cy="6438900"/>
          </a:xfrm>
        </p:spPr>
        <p:txBody>
          <a:bodyPr lIns="0" tIns="0" rIns="0" bIns="0"/>
          <a:lstStyle/>
          <a:p>
            <a:pPr marL="0" indent="0" eaLnBrk="1" hangingPunct="1">
              <a:lnSpc>
                <a:spcPct val="95000"/>
              </a:lnSpc>
              <a:spcBef>
                <a:spcPct val="0"/>
              </a:spcBef>
              <a:buFont typeface="Wingdings" pitchFamily="2" charset="2"/>
              <a:buNone/>
            </a:pPr>
            <a:endParaRPr lang="en-US" sz="1300" dirty="0" smtClean="0">
              <a:latin typeface="Arial" charset="0"/>
              <a:cs typeface="Arial" charset="0"/>
            </a:endParaRPr>
          </a:p>
          <a:p>
            <a:pPr marL="0" indent="0" eaLnBrk="1" hangingPunct="1">
              <a:lnSpc>
                <a:spcPct val="95000"/>
              </a:lnSpc>
              <a:spcBef>
                <a:spcPct val="0"/>
              </a:spcBef>
              <a:buFont typeface="Wingdings" pitchFamily="2" charset="2"/>
              <a:buNone/>
            </a:pPr>
            <a:endParaRPr lang="en-US" dirty="0" smtClean="0">
              <a:latin typeface="Arial" charset="0"/>
              <a:cs typeface="Arial" charset="0"/>
            </a:endParaRPr>
          </a:p>
          <a:p>
            <a:pPr marL="0" indent="0" eaLnBrk="1" hangingPunct="1">
              <a:lnSpc>
                <a:spcPct val="95000"/>
              </a:lnSpc>
              <a:spcBef>
                <a:spcPct val="0"/>
              </a:spcBef>
              <a:buFont typeface="Wingdings" pitchFamily="2" charset="2"/>
              <a:buNone/>
            </a:pPr>
            <a:r>
              <a:rPr lang="en-US" dirty="0" smtClean="0">
                <a:latin typeface="Arial" charset="0"/>
                <a:cs typeface="Arial" charset="0"/>
              </a:rPr>
              <a:t>Andrews, M., Bundick, M., Jones, A., Bronk, K. C., Mariano, J M., &amp; Damon, W. (2006). </a:t>
            </a:r>
            <a:r>
              <a:rPr lang="en-US" i="1" dirty="0" smtClean="0">
                <a:latin typeface="Arial" charset="0"/>
                <a:cs typeface="Arial" charset="0"/>
              </a:rPr>
              <a:t>Revised youth purpose interview. </a:t>
            </a:r>
            <a:r>
              <a:rPr lang="en-US" dirty="0" smtClean="0">
                <a:latin typeface="Arial" charset="0"/>
                <a:cs typeface="Arial" charset="0"/>
              </a:rPr>
              <a:t>Unpublished instrument, Stanford, CA: Stanford Center on Adolescence.</a:t>
            </a:r>
          </a:p>
          <a:p>
            <a:pPr marL="0" indent="0" eaLnBrk="1" hangingPunct="1">
              <a:lnSpc>
                <a:spcPct val="95000"/>
              </a:lnSpc>
              <a:spcBef>
                <a:spcPct val="0"/>
              </a:spcBef>
              <a:buFont typeface="Wingdings" pitchFamily="2" charset="2"/>
              <a:buNone/>
            </a:pPr>
            <a:endParaRPr lang="en-US" dirty="0" smtClean="0">
              <a:latin typeface="Arial" charset="0"/>
            </a:endParaRPr>
          </a:p>
          <a:p>
            <a:pPr marL="0" indent="0" eaLnBrk="1" hangingPunct="1">
              <a:lnSpc>
                <a:spcPct val="95000"/>
              </a:lnSpc>
              <a:spcBef>
                <a:spcPct val="0"/>
              </a:spcBef>
              <a:buFont typeface="Wingdings" pitchFamily="2" charset="2"/>
              <a:buNone/>
            </a:pPr>
            <a:r>
              <a:rPr lang="en-US" dirty="0" smtClean="0">
                <a:latin typeface="Arial" charset="0"/>
              </a:rPr>
              <a:t>Blashfield, R. K., &amp; Aldenderfer, M .S. (1988). The methods and problems of cluster analysis. In R. Nesselode and R. B. Cattel (Eds.). </a:t>
            </a:r>
            <a:r>
              <a:rPr lang="en-US" i="1" dirty="0" smtClean="0">
                <a:latin typeface="Arial" charset="0"/>
              </a:rPr>
              <a:t>Handbook of multivariate experimental psychology. </a:t>
            </a:r>
            <a:r>
              <a:rPr lang="en-US" dirty="0" smtClean="0">
                <a:latin typeface="Arial" charset="0"/>
              </a:rPr>
              <a:t>(2nd edition). (pp. 447-473). New York, NY: Plenum.</a:t>
            </a:r>
          </a:p>
          <a:p>
            <a:pPr marL="0" indent="0" eaLnBrk="1" hangingPunct="1">
              <a:lnSpc>
                <a:spcPct val="95000"/>
              </a:lnSpc>
              <a:spcBef>
                <a:spcPct val="0"/>
              </a:spcBef>
              <a:buFont typeface="Wingdings" pitchFamily="2" charset="2"/>
              <a:buNone/>
            </a:pPr>
            <a:endParaRPr lang="en-US" dirty="0" smtClean="0">
              <a:latin typeface="Arial" charset="0"/>
              <a:cs typeface="Arial" charset="0"/>
            </a:endParaRPr>
          </a:p>
          <a:p>
            <a:pPr marL="0" indent="0" eaLnBrk="1" hangingPunct="1">
              <a:lnSpc>
                <a:spcPct val="95000"/>
              </a:lnSpc>
              <a:spcBef>
                <a:spcPct val="0"/>
              </a:spcBef>
              <a:buFont typeface="Wingdings" pitchFamily="2" charset="2"/>
              <a:buNone/>
            </a:pPr>
            <a:r>
              <a:rPr lang="en-US" dirty="0" smtClean="0">
                <a:latin typeface="Arial" charset="0"/>
                <a:cs typeface="Arial" charset="0"/>
              </a:rPr>
              <a:t>Bronk, K. C., Mariano, J. M., &amp; Damon, W. (2006). Youth purpose: A scientific examination. Unpublished manuscript. Stanford, CA:</a:t>
            </a:r>
          </a:p>
          <a:p>
            <a:pPr marL="0" indent="0" eaLnBrk="1" hangingPunct="1">
              <a:lnSpc>
                <a:spcPct val="95000"/>
              </a:lnSpc>
              <a:spcBef>
                <a:spcPct val="0"/>
              </a:spcBef>
              <a:buFont typeface="Wingdings" pitchFamily="2" charset="2"/>
              <a:buNone/>
            </a:pPr>
            <a:r>
              <a:rPr lang="en-US" dirty="0" smtClean="0">
                <a:latin typeface="Arial" charset="0"/>
                <a:cs typeface="Arial" charset="0"/>
              </a:rPr>
              <a:t>Stanford Center on Adolescence.</a:t>
            </a:r>
          </a:p>
          <a:p>
            <a:pPr marL="0" indent="0" eaLnBrk="1" hangingPunct="1">
              <a:lnSpc>
                <a:spcPct val="95000"/>
              </a:lnSpc>
              <a:spcBef>
                <a:spcPct val="0"/>
              </a:spcBef>
              <a:buFont typeface="Wingdings" pitchFamily="2" charset="2"/>
              <a:buNone/>
            </a:pPr>
            <a:endParaRPr lang="en-US" dirty="0" smtClean="0">
              <a:latin typeface="Arial" charset="0"/>
              <a:cs typeface="Arial" charset="0"/>
            </a:endParaRPr>
          </a:p>
          <a:p>
            <a:pPr marL="0" indent="0" eaLnBrk="1" hangingPunct="1">
              <a:lnSpc>
                <a:spcPct val="95000"/>
              </a:lnSpc>
              <a:spcBef>
                <a:spcPct val="0"/>
              </a:spcBef>
              <a:buFont typeface="Wingdings" pitchFamily="2" charset="2"/>
              <a:buNone/>
            </a:pPr>
            <a:r>
              <a:rPr lang="en-US" dirty="0" smtClean="0">
                <a:latin typeface="Arial" charset="0"/>
                <a:cs typeface="Arial" charset="0"/>
              </a:rPr>
              <a:t>Bundick, M., Andrews, M., Jones, A., Mariano, J. M., Bronk, K. C., &amp; Damon, W. (2006). </a:t>
            </a:r>
            <a:r>
              <a:rPr lang="en-US" i="1" dirty="0" smtClean="0">
                <a:latin typeface="Arial" charset="0"/>
                <a:cs typeface="Arial" charset="0"/>
              </a:rPr>
              <a:t>Revised youth purpose survey</a:t>
            </a:r>
            <a:r>
              <a:rPr lang="en-US" dirty="0" smtClean="0">
                <a:latin typeface="Arial" charset="0"/>
                <a:cs typeface="Arial" charset="0"/>
              </a:rPr>
              <a:t>. Unpublished instrument. Stanford, CA: Stanford Center on Adolescence.</a:t>
            </a:r>
          </a:p>
          <a:p>
            <a:pPr marL="0" indent="0" eaLnBrk="1" hangingPunct="1">
              <a:lnSpc>
                <a:spcPct val="95000"/>
              </a:lnSpc>
              <a:spcBef>
                <a:spcPct val="0"/>
              </a:spcBef>
              <a:buFont typeface="Wingdings" pitchFamily="2" charset="2"/>
              <a:buNone/>
            </a:pPr>
            <a:endParaRPr lang="en-US" dirty="0" smtClean="0">
              <a:latin typeface="Arial" charset="0"/>
            </a:endParaRPr>
          </a:p>
          <a:p>
            <a:pPr marL="0" indent="0" eaLnBrk="1" hangingPunct="1">
              <a:lnSpc>
                <a:spcPct val="95000"/>
              </a:lnSpc>
              <a:spcBef>
                <a:spcPct val="0"/>
              </a:spcBef>
              <a:buFont typeface="Wingdings" pitchFamily="2" charset="2"/>
              <a:buNone/>
            </a:pPr>
            <a:endParaRPr lang="en-US" sz="800" dirty="0" smtClean="0">
              <a:latin typeface="Arial" charset="0"/>
            </a:endParaRPr>
          </a:p>
          <a:p>
            <a:pPr marL="0" indent="0" eaLnBrk="1" hangingPunct="1">
              <a:lnSpc>
                <a:spcPct val="95000"/>
              </a:lnSpc>
              <a:spcBef>
                <a:spcPct val="0"/>
              </a:spcBef>
              <a:buFont typeface="Wingdings" pitchFamily="2" charset="2"/>
              <a:buNone/>
            </a:pPr>
            <a:endParaRPr lang="en-US" sz="600" dirty="0" smtClean="0">
              <a:latin typeface="Arial" charset="0"/>
            </a:endParaRPr>
          </a:p>
          <a:p>
            <a:pPr marL="0" indent="0" eaLnBrk="1" hangingPunct="1">
              <a:lnSpc>
                <a:spcPct val="95000"/>
              </a:lnSpc>
              <a:spcBef>
                <a:spcPct val="0"/>
              </a:spcBef>
              <a:buFont typeface="Wingdings" pitchFamily="2" charset="2"/>
              <a:buNone/>
            </a:pPr>
            <a:endParaRPr lang="en-US" sz="600" dirty="0" smtClean="0">
              <a:latin typeface="Arial"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2305" name="Rectangle 2"/>
          <p:cNvSpPr>
            <a:spLocks noGrp="1"/>
          </p:cNvSpPr>
          <p:nvPr>
            <p:ph type="title"/>
          </p:nvPr>
        </p:nvSpPr>
        <p:spPr>
          <a:xfrm>
            <a:off x="658813" y="471488"/>
            <a:ext cx="7824787" cy="941387"/>
          </a:xfrm>
        </p:spPr>
        <p:txBody>
          <a:bodyPr/>
          <a:lstStyle/>
          <a:p>
            <a:pPr algn="ctr"/>
            <a:r>
              <a:rPr lang="en-US" sz="3600" dirty="0" smtClean="0">
                <a:solidFill>
                  <a:srgbClr val="990000"/>
                </a:solidFill>
              </a:rPr>
              <a:t>References</a:t>
            </a:r>
          </a:p>
        </p:txBody>
      </p:sp>
      <p:sp>
        <p:nvSpPr>
          <p:cNvPr id="482306" name="Rectangle 3"/>
          <p:cNvSpPr>
            <a:spLocks noGrp="1"/>
          </p:cNvSpPr>
          <p:nvPr>
            <p:ph type="body" idx="4294967295"/>
          </p:nvPr>
        </p:nvSpPr>
        <p:spPr>
          <a:xfrm>
            <a:off x="658812" y="1163638"/>
            <a:ext cx="8119427" cy="4116387"/>
          </a:xfrm>
        </p:spPr>
        <p:txBody>
          <a:bodyPr/>
          <a:lstStyle/>
          <a:p>
            <a:pPr eaLnBrk="1" hangingPunct="1">
              <a:lnSpc>
                <a:spcPct val="95000"/>
              </a:lnSpc>
              <a:spcBef>
                <a:spcPct val="0"/>
              </a:spcBef>
              <a:buFont typeface="Wingdings" pitchFamily="2" charset="2"/>
              <a:buNone/>
            </a:pPr>
            <a:endParaRPr lang="en-US" dirty="0" smtClean="0">
              <a:latin typeface="Arial" charset="0"/>
            </a:endParaRPr>
          </a:p>
          <a:p>
            <a:pPr eaLnBrk="1" hangingPunct="1">
              <a:lnSpc>
                <a:spcPct val="95000"/>
              </a:lnSpc>
              <a:spcBef>
                <a:spcPct val="0"/>
              </a:spcBef>
              <a:buFont typeface="Wingdings" pitchFamily="2" charset="2"/>
              <a:buNone/>
            </a:pPr>
            <a:r>
              <a:rPr lang="en-US" dirty="0" smtClean="0">
                <a:latin typeface="Arial" charset="0"/>
              </a:rPr>
              <a:t>Cohen. J. (1988). </a:t>
            </a:r>
            <a:r>
              <a:rPr lang="en-US" i="1" dirty="0" smtClean="0">
                <a:latin typeface="Arial" charset="0"/>
              </a:rPr>
              <a:t>Statistical power analysis for the behavioral</a:t>
            </a:r>
          </a:p>
          <a:p>
            <a:pPr eaLnBrk="1" hangingPunct="1">
              <a:lnSpc>
                <a:spcPct val="95000"/>
              </a:lnSpc>
              <a:spcBef>
                <a:spcPct val="0"/>
              </a:spcBef>
              <a:buFont typeface="Wingdings" pitchFamily="2" charset="2"/>
              <a:buNone/>
            </a:pPr>
            <a:r>
              <a:rPr lang="en-US" i="1" dirty="0" smtClean="0">
                <a:latin typeface="Arial" charset="0"/>
              </a:rPr>
              <a:t>sciences</a:t>
            </a:r>
            <a:r>
              <a:rPr lang="en-US" dirty="0" smtClean="0">
                <a:latin typeface="Arial" charset="0"/>
              </a:rPr>
              <a:t> (2nd ed). Hillsdale, NJ: Lawrence Erlbaum Associates.</a:t>
            </a:r>
          </a:p>
          <a:p>
            <a:pPr eaLnBrk="1" hangingPunct="1">
              <a:lnSpc>
                <a:spcPct val="95000"/>
              </a:lnSpc>
              <a:spcBef>
                <a:spcPct val="0"/>
              </a:spcBef>
              <a:buFont typeface="Wingdings" pitchFamily="2" charset="2"/>
              <a:buNone/>
            </a:pPr>
            <a:endParaRPr lang="en-US" dirty="0" smtClean="0">
              <a:latin typeface="Arial" charset="0"/>
            </a:endParaRPr>
          </a:p>
          <a:p>
            <a:pPr eaLnBrk="1" hangingPunct="1">
              <a:lnSpc>
                <a:spcPct val="95000"/>
              </a:lnSpc>
              <a:spcBef>
                <a:spcPct val="0"/>
              </a:spcBef>
              <a:buFont typeface="Wingdings" pitchFamily="2" charset="2"/>
              <a:buNone/>
            </a:pPr>
            <a:r>
              <a:rPr lang="en-US" dirty="0" smtClean="0">
                <a:latin typeface="Arial" charset="0"/>
              </a:rPr>
              <a:t>Corbin, J., &amp; Strauss, A. (1990). Grounded theory research:</a:t>
            </a:r>
          </a:p>
          <a:p>
            <a:pPr eaLnBrk="1" hangingPunct="1">
              <a:lnSpc>
                <a:spcPct val="95000"/>
              </a:lnSpc>
              <a:spcBef>
                <a:spcPct val="0"/>
              </a:spcBef>
              <a:buFont typeface="Wingdings" pitchFamily="2" charset="2"/>
              <a:buNone/>
            </a:pPr>
            <a:r>
              <a:rPr lang="en-US" dirty="0" smtClean="0">
                <a:latin typeface="Arial" charset="0"/>
              </a:rPr>
              <a:t>Procedures, canons, and evaluative  Criteria. </a:t>
            </a:r>
            <a:r>
              <a:rPr lang="en-US" i="1" dirty="0" smtClean="0">
                <a:latin typeface="Arial" charset="0"/>
              </a:rPr>
              <a:t>Qualitative Sociology,</a:t>
            </a:r>
          </a:p>
          <a:p>
            <a:pPr eaLnBrk="1" hangingPunct="1">
              <a:lnSpc>
                <a:spcPct val="95000"/>
              </a:lnSpc>
              <a:spcBef>
                <a:spcPct val="0"/>
              </a:spcBef>
              <a:buFont typeface="Wingdings" pitchFamily="2" charset="2"/>
              <a:buNone/>
            </a:pPr>
            <a:r>
              <a:rPr lang="en-US" i="1" dirty="0" smtClean="0">
                <a:latin typeface="Arial" charset="0"/>
              </a:rPr>
              <a:t>13</a:t>
            </a:r>
            <a:r>
              <a:rPr lang="en-US" dirty="0" smtClean="0">
                <a:latin typeface="Arial" charset="0"/>
              </a:rPr>
              <a:t>, 3-21.</a:t>
            </a:r>
            <a:endParaRPr lang="en-US" dirty="0" smtClean="0">
              <a:latin typeface="Arial" charset="0"/>
              <a:cs typeface="Arial" charset="0"/>
            </a:endParaRPr>
          </a:p>
          <a:p>
            <a:pPr eaLnBrk="1" hangingPunct="1">
              <a:lnSpc>
                <a:spcPct val="95000"/>
              </a:lnSpc>
              <a:spcBef>
                <a:spcPct val="0"/>
              </a:spcBef>
              <a:buFont typeface="Wingdings" pitchFamily="2" charset="2"/>
              <a:buNone/>
            </a:pPr>
            <a:endParaRPr lang="en-US" dirty="0" smtClean="0">
              <a:latin typeface="Arial" charset="0"/>
              <a:cs typeface="Arial" charset="0"/>
            </a:endParaRPr>
          </a:p>
          <a:p>
            <a:pPr eaLnBrk="1" hangingPunct="1">
              <a:lnSpc>
                <a:spcPct val="95000"/>
              </a:lnSpc>
              <a:spcBef>
                <a:spcPct val="0"/>
              </a:spcBef>
              <a:buFont typeface="Wingdings" pitchFamily="2" charset="2"/>
              <a:buNone/>
            </a:pPr>
            <a:r>
              <a:rPr lang="en-US" dirty="0" smtClean="0">
                <a:latin typeface="Arial" charset="0"/>
                <a:cs typeface="Arial" charset="0"/>
              </a:rPr>
              <a:t>Damon, W., Menon, J., &amp; Bronk, K. C. (2003). The development</a:t>
            </a:r>
          </a:p>
          <a:p>
            <a:pPr eaLnBrk="1" hangingPunct="1">
              <a:lnSpc>
                <a:spcPct val="95000"/>
              </a:lnSpc>
              <a:spcBef>
                <a:spcPct val="0"/>
              </a:spcBef>
              <a:buFont typeface="Wingdings" pitchFamily="2" charset="2"/>
              <a:buNone/>
            </a:pPr>
            <a:r>
              <a:rPr lang="en-US" dirty="0" smtClean="0">
                <a:latin typeface="Arial" charset="0"/>
                <a:cs typeface="Arial" charset="0"/>
              </a:rPr>
              <a:t>of purpose during adolescence. </a:t>
            </a:r>
            <a:r>
              <a:rPr lang="en-US" i="1" dirty="0" smtClean="0">
                <a:latin typeface="Arial" charset="0"/>
                <a:cs typeface="Arial" charset="0"/>
              </a:rPr>
              <a:t>Applied Developmental Science</a:t>
            </a:r>
            <a:r>
              <a:rPr lang="en-US" dirty="0" smtClean="0">
                <a:latin typeface="Arial" charset="0"/>
                <a:cs typeface="Arial" charset="0"/>
              </a:rPr>
              <a:t>, </a:t>
            </a:r>
            <a:r>
              <a:rPr lang="en-US" i="1" dirty="0" smtClean="0">
                <a:latin typeface="Arial" charset="0"/>
                <a:cs typeface="Arial" charset="0"/>
              </a:rPr>
              <a:t>7(</a:t>
            </a:r>
            <a:r>
              <a:rPr lang="en-US" dirty="0" smtClean="0">
                <a:latin typeface="Arial" charset="0"/>
                <a:cs typeface="Arial" charset="0"/>
              </a:rPr>
              <a:t>3),</a:t>
            </a:r>
          </a:p>
          <a:p>
            <a:pPr eaLnBrk="1" hangingPunct="1">
              <a:lnSpc>
                <a:spcPct val="95000"/>
              </a:lnSpc>
              <a:spcBef>
                <a:spcPct val="0"/>
              </a:spcBef>
              <a:buFont typeface="Wingdings" pitchFamily="2" charset="2"/>
              <a:buNone/>
            </a:pPr>
            <a:r>
              <a:rPr lang="en-US" dirty="0" smtClean="0">
                <a:latin typeface="Arial" charset="0"/>
                <a:cs typeface="Arial" charset="0"/>
              </a:rPr>
              <a:t>119-128. </a:t>
            </a:r>
          </a:p>
          <a:p>
            <a:pPr eaLnBrk="1" hangingPunct="1">
              <a:lnSpc>
                <a:spcPct val="95000"/>
              </a:lnSpc>
              <a:spcBef>
                <a:spcPct val="0"/>
              </a:spcBef>
              <a:buFont typeface="Wingdings" pitchFamily="2" charset="2"/>
              <a:buNone/>
            </a:pPr>
            <a:endParaRPr lang="en-US" dirty="0" smtClean="0">
              <a:latin typeface="Arial" charset="0"/>
              <a:cs typeface="Arial" charset="0"/>
            </a:endParaRPr>
          </a:p>
          <a:p>
            <a:pPr eaLnBrk="1" hangingPunct="1">
              <a:lnSpc>
                <a:spcPct val="95000"/>
              </a:lnSpc>
              <a:spcBef>
                <a:spcPct val="0"/>
              </a:spcBef>
              <a:buFont typeface="Wingdings" pitchFamily="2" charset="2"/>
              <a:buNone/>
            </a:pPr>
            <a:r>
              <a:rPr lang="en-US" dirty="0" smtClean="0">
                <a:latin typeface="Arial" charset="0"/>
              </a:rPr>
              <a:t>Glaser, B. G., &amp; Strauss, A. L. (1967). The discovery of grounded</a:t>
            </a:r>
          </a:p>
          <a:p>
            <a:pPr eaLnBrk="1" hangingPunct="1">
              <a:lnSpc>
                <a:spcPct val="95000"/>
              </a:lnSpc>
              <a:spcBef>
                <a:spcPct val="0"/>
              </a:spcBef>
              <a:buFont typeface="Wingdings" pitchFamily="2" charset="2"/>
              <a:buNone/>
            </a:pPr>
            <a:r>
              <a:rPr lang="en-US" dirty="0" smtClean="0">
                <a:latin typeface="Arial" charset="0"/>
              </a:rPr>
              <a:t>theory. Chicago, IL: Aldine.</a:t>
            </a:r>
            <a:endParaRPr lang="en-US" dirty="0" smtClean="0">
              <a:latin typeface="Arial" charset="0"/>
              <a:cs typeface="Arial" charset="0"/>
            </a:endParaRPr>
          </a:p>
          <a:p>
            <a:pPr eaLnBrk="1" hangingPunct="1">
              <a:lnSpc>
                <a:spcPct val="95000"/>
              </a:lnSpc>
              <a:spcBef>
                <a:spcPct val="0"/>
              </a:spcBef>
              <a:buFont typeface="Wingdings" pitchFamily="2" charset="2"/>
              <a:buNone/>
            </a:pPr>
            <a:endParaRPr lang="en-US" dirty="0" smtClean="0">
              <a:latin typeface="Arial" charset="0"/>
              <a:cs typeface="Arial" charset="0"/>
            </a:endParaRPr>
          </a:p>
          <a:p>
            <a:pPr eaLnBrk="1" hangingPunct="1">
              <a:lnSpc>
                <a:spcPct val="95000"/>
              </a:lnSpc>
              <a:spcBef>
                <a:spcPct val="0"/>
              </a:spcBef>
              <a:buFont typeface="Wingdings" pitchFamily="2" charset="2"/>
              <a:buNone/>
            </a:pPr>
            <a:r>
              <a:rPr lang="en-US" dirty="0" smtClean="0">
                <a:latin typeface="Arial" charset="0"/>
                <a:cs typeface="Arial" charset="0"/>
              </a:rPr>
              <a:t>Malecki, C. K., &amp; Demaray, M. K., 2002. Measuring perceived social</a:t>
            </a:r>
          </a:p>
          <a:p>
            <a:pPr eaLnBrk="1" hangingPunct="1">
              <a:lnSpc>
                <a:spcPct val="95000"/>
              </a:lnSpc>
              <a:spcBef>
                <a:spcPct val="0"/>
              </a:spcBef>
              <a:buFont typeface="Wingdings" pitchFamily="2" charset="2"/>
              <a:buNone/>
            </a:pPr>
            <a:r>
              <a:rPr lang="en-US" dirty="0" smtClean="0">
                <a:latin typeface="Arial" charset="0"/>
                <a:cs typeface="Arial" charset="0"/>
              </a:rPr>
              <a:t>support: Development of the Child and Adolescent Social Support</a:t>
            </a:r>
          </a:p>
          <a:p>
            <a:pPr eaLnBrk="1" hangingPunct="1">
              <a:lnSpc>
                <a:spcPct val="95000"/>
              </a:lnSpc>
              <a:spcBef>
                <a:spcPct val="0"/>
              </a:spcBef>
              <a:buFont typeface="Wingdings" pitchFamily="2" charset="2"/>
              <a:buNone/>
            </a:pPr>
            <a:r>
              <a:rPr lang="en-US" dirty="0" smtClean="0">
                <a:latin typeface="Arial" charset="0"/>
                <a:cs typeface="Arial" charset="0"/>
              </a:rPr>
              <a:t>Scale. </a:t>
            </a:r>
            <a:r>
              <a:rPr lang="en-US" i="1" dirty="0" smtClean="0">
                <a:latin typeface="Arial" charset="0"/>
                <a:cs typeface="Arial" charset="0"/>
              </a:rPr>
              <a:t>Psychology in the Schools, 39</a:t>
            </a:r>
            <a:r>
              <a:rPr lang="en-US" dirty="0" smtClean="0">
                <a:latin typeface="Arial" charset="0"/>
                <a:cs typeface="Arial" charset="0"/>
              </a:rPr>
              <a:t>(1), 1-18.</a:t>
            </a:r>
          </a:p>
          <a:p>
            <a:pPr eaLnBrk="1" hangingPunct="1">
              <a:lnSpc>
                <a:spcPct val="95000"/>
              </a:lnSpc>
              <a:spcBef>
                <a:spcPct val="0"/>
              </a:spcBef>
            </a:pPr>
            <a:endParaRPr lang="en-US" dirty="0" smtClean="0">
              <a:latin typeface="Arial" charset="0"/>
            </a:endParaRPr>
          </a:p>
          <a:p>
            <a:pPr>
              <a:lnSpc>
                <a:spcPct val="80000"/>
              </a:lnSpc>
              <a:buFont typeface="Wingdings" pitchFamily="2" charset="2"/>
              <a:buNone/>
            </a:pPr>
            <a:endParaRPr 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Title 1"/>
          <p:cNvSpPr>
            <a:spLocks noGrp="1"/>
          </p:cNvSpPr>
          <p:nvPr>
            <p:ph type="title"/>
          </p:nvPr>
        </p:nvSpPr>
        <p:spPr>
          <a:xfrm>
            <a:off x="658813" y="744538"/>
            <a:ext cx="7604125" cy="892175"/>
          </a:xfrm>
        </p:spPr>
        <p:txBody>
          <a:bodyPr/>
          <a:lstStyle/>
          <a:p>
            <a:pPr algn="ctr"/>
            <a:r>
              <a:rPr lang="en-US" sz="4400" b="1" dirty="0" smtClean="0">
                <a:solidFill>
                  <a:srgbClr val="9D3207"/>
                </a:solidFill>
              </a:rPr>
              <a:t>Research Questions:</a:t>
            </a:r>
          </a:p>
        </p:txBody>
      </p:sp>
      <p:sp>
        <p:nvSpPr>
          <p:cNvPr id="56322" name="Content Placeholder 2"/>
          <p:cNvSpPr>
            <a:spLocks noGrp="1"/>
          </p:cNvSpPr>
          <p:nvPr>
            <p:ph idx="1"/>
          </p:nvPr>
        </p:nvSpPr>
        <p:spPr>
          <a:xfrm rot="10800000" flipV="1">
            <a:off x="3160713" y="2416175"/>
            <a:ext cx="5526087" cy="2613025"/>
          </a:xfrm>
        </p:spPr>
        <p:txBody>
          <a:bodyPr/>
          <a:lstStyle/>
          <a:p>
            <a:pPr marL="398463" indent="-398463" eaLnBrk="1" hangingPunct="1">
              <a:buFont typeface="Wingdings" pitchFamily="2" charset="2"/>
              <a:buNone/>
            </a:pPr>
            <a:r>
              <a:rPr lang="en-US" sz="2800" b="1" dirty="0" smtClean="0">
                <a:solidFill>
                  <a:srgbClr val="9D3207"/>
                </a:solidFill>
              </a:rPr>
              <a:t>1. What is youth purpose, and  how do young people experience it? </a:t>
            </a:r>
          </a:p>
          <a:p>
            <a:pPr marL="398463" indent="-398463" eaLnBrk="1" hangingPunct="1">
              <a:buFont typeface="Wingdings" pitchFamily="2" charset="2"/>
              <a:buNone/>
            </a:pPr>
            <a:endParaRPr lang="en-US" sz="800" b="1" dirty="0" smtClean="0">
              <a:solidFill>
                <a:srgbClr val="9D3207"/>
              </a:solidFill>
            </a:endParaRPr>
          </a:p>
          <a:p>
            <a:pPr marL="398463" indent="-398463" eaLnBrk="1" hangingPunct="1">
              <a:buFont typeface="Wingdings" pitchFamily="2" charset="2"/>
              <a:buNone/>
            </a:pPr>
            <a:r>
              <a:rPr lang="en-US" sz="2800" b="1" dirty="0" smtClean="0">
                <a:solidFill>
                  <a:srgbClr val="9D3207"/>
                </a:solidFill>
              </a:rPr>
              <a:t>2. How is purpose supported in adolescence?</a:t>
            </a:r>
          </a:p>
          <a:p>
            <a:pPr marL="398463" indent="-398463"/>
            <a:endParaRPr lang="en-US" sz="2800" b="1" dirty="0" smtClean="0">
              <a:solidFill>
                <a:srgbClr val="C00000"/>
              </a:solidFill>
            </a:endParaRPr>
          </a:p>
        </p:txBody>
      </p:sp>
      <p:pic>
        <p:nvPicPr>
          <p:cNvPr id="56323" name="Picture 8" descr="http://seobyswaby.files.wordpress.com/2009/12/question-mark.jpg"/>
          <p:cNvPicPr>
            <a:picLocks noChangeAspect="1" noChangeArrowheads="1"/>
          </p:cNvPicPr>
          <p:nvPr/>
        </p:nvPicPr>
        <p:blipFill>
          <a:blip r:embed="rId3"/>
          <a:srcRect/>
          <a:stretch>
            <a:fillRect/>
          </a:stretch>
        </p:blipFill>
        <p:spPr bwMode="auto">
          <a:xfrm>
            <a:off x="658813" y="2233613"/>
            <a:ext cx="2314575" cy="34639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84354" name="Rectangle 1"/>
          <p:cNvSpPr>
            <a:spLocks noGrp="1" noChangeArrowheads="1"/>
          </p:cNvSpPr>
          <p:nvPr>
            <p:ph type="ctrTitle" idx="4294967295"/>
          </p:nvPr>
        </p:nvSpPr>
        <p:spPr>
          <a:xfrm>
            <a:off x="698500" y="765175"/>
            <a:ext cx="7745413" cy="576263"/>
          </a:xfrm>
        </p:spPr>
        <p:txBody>
          <a:bodyPr lIns="0" rIns="0"/>
          <a:lstStyle/>
          <a:p>
            <a:pPr algn="ctr" eaLnBrk="1" hangingPunct="1">
              <a:lnSpc>
                <a:spcPct val="95000"/>
              </a:lnSpc>
            </a:pPr>
            <a:r>
              <a:rPr lang="en-US" sz="3600" dirty="0" smtClean="0">
                <a:solidFill>
                  <a:srgbClr val="990000"/>
                </a:solidFill>
              </a:rPr>
              <a:t>References</a:t>
            </a:r>
          </a:p>
        </p:txBody>
      </p:sp>
      <p:sp>
        <p:nvSpPr>
          <p:cNvPr id="484355" name="Rectangle 2"/>
          <p:cNvSpPr>
            <a:spLocks noGrp="1" noChangeArrowheads="1"/>
          </p:cNvSpPr>
          <p:nvPr>
            <p:ph type="subTitle" idx="4294967295"/>
          </p:nvPr>
        </p:nvSpPr>
        <p:spPr>
          <a:xfrm>
            <a:off x="698500" y="1341438"/>
            <a:ext cx="7745413" cy="4321175"/>
          </a:xfrm>
        </p:spPr>
        <p:txBody>
          <a:bodyPr lIns="0" tIns="0" rIns="0" bIns="0"/>
          <a:lstStyle/>
          <a:p>
            <a:pPr marL="0" indent="0" eaLnBrk="1" hangingPunct="1">
              <a:lnSpc>
                <a:spcPct val="95000"/>
              </a:lnSpc>
              <a:spcBef>
                <a:spcPct val="0"/>
              </a:spcBef>
              <a:buFont typeface="Wingdings" pitchFamily="2" charset="2"/>
              <a:buNone/>
            </a:pPr>
            <a:endParaRPr lang="en-US" dirty="0" smtClean="0">
              <a:latin typeface="Arial" charset="0"/>
              <a:cs typeface="Arial" charset="0"/>
            </a:endParaRPr>
          </a:p>
          <a:p>
            <a:pPr marL="0" indent="0" eaLnBrk="1" hangingPunct="1">
              <a:lnSpc>
                <a:spcPct val="95000"/>
              </a:lnSpc>
              <a:spcBef>
                <a:spcPct val="0"/>
              </a:spcBef>
              <a:buFont typeface="Wingdings" pitchFamily="2" charset="2"/>
              <a:buNone/>
            </a:pPr>
            <a:r>
              <a:rPr lang="en-US" dirty="0" smtClean="0">
                <a:latin typeface="Arial" charset="0"/>
                <a:cs typeface="Arial" charset="0"/>
              </a:rPr>
              <a:t>Mariano, J. M., &amp; Savage, J. (2009). Exploring the language of youth purpose: References to positive states and coping styles by adolescents with different kinds of purpose. </a:t>
            </a:r>
            <a:r>
              <a:rPr lang="en-US" i="1" dirty="0" smtClean="0">
                <a:latin typeface="Arial" charset="0"/>
                <a:cs typeface="Arial" charset="0"/>
              </a:rPr>
              <a:t>Journal of Research in Character Education</a:t>
            </a:r>
            <a:r>
              <a:rPr lang="en-US" dirty="0" smtClean="0">
                <a:latin typeface="Arial" charset="0"/>
                <a:cs typeface="Arial" charset="0"/>
              </a:rPr>
              <a:t>, </a:t>
            </a:r>
            <a:r>
              <a:rPr lang="en-US" i="1" dirty="0" smtClean="0">
                <a:latin typeface="Arial" charset="0"/>
                <a:cs typeface="Arial" charset="0"/>
              </a:rPr>
              <a:t>7</a:t>
            </a:r>
            <a:r>
              <a:rPr lang="en-US" dirty="0" smtClean="0">
                <a:latin typeface="Arial" charset="0"/>
                <a:cs typeface="Arial" charset="0"/>
              </a:rPr>
              <a:t>(1), 1-24.</a:t>
            </a:r>
          </a:p>
          <a:p>
            <a:pPr marL="0" indent="0" eaLnBrk="1" hangingPunct="1">
              <a:lnSpc>
                <a:spcPct val="95000"/>
              </a:lnSpc>
              <a:spcBef>
                <a:spcPct val="0"/>
              </a:spcBef>
              <a:buFont typeface="Wingdings" pitchFamily="2" charset="2"/>
              <a:buNone/>
            </a:pPr>
            <a:endParaRPr lang="en-US" dirty="0" smtClean="0">
              <a:latin typeface="Arial" charset="0"/>
              <a:cs typeface="Arial" charset="0"/>
            </a:endParaRPr>
          </a:p>
          <a:p>
            <a:pPr marL="0" indent="0" eaLnBrk="1" hangingPunct="1">
              <a:lnSpc>
                <a:spcPct val="95000"/>
              </a:lnSpc>
              <a:spcBef>
                <a:spcPct val="0"/>
              </a:spcBef>
              <a:buFont typeface="Wingdings" pitchFamily="2" charset="2"/>
              <a:buNone/>
            </a:pPr>
            <a:r>
              <a:rPr lang="en-US" dirty="0" smtClean="0">
                <a:latin typeface="Arial" charset="0"/>
                <a:cs typeface="Arial" charset="0"/>
              </a:rPr>
              <a:t>Moran, S. (2009). Purpose: Giftedness in intrapersonal intelligence</a:t>
            </a:r>
            <a:r>
              <a:rPr lang="en-US" i="1" dirty="0" smtClean="0">
                <a:latin typeface="Arial" charset="0"/>
                <a:cs typeface="Arial" charset="0"/>
              </a:rPr>
              <a:t>. High Ability Studies, 20</a:t>
            </a:r>
            <a:r>
              <a:rPr lang="en-US" dirty="0" smtClean="0">
                <a:latin typeface="Arial" charset="0"/>
                <a:cs typeface="Arial" charset="0"/>
              </a:rPr>
              <a:t>(2), 143-159.</a:t>
            </a:r>
          </a:p>
          <a:p>
            <a:pPr marL="0" indent="0" eaLnBrk="1" hangingPunct="1">
              <a:lnSpc>
                <a:spcPct val="95000"/>
              </a:lnSpc>
              <a:spcBef>
                <a:spcPct val="0"/>
              </a:spcBef>
              <a:buFont typeface="Wingdings" pitchFamily="2" charset="2"/>
              <a:buNone/>
            </a:pPr>
            <a:endParaRPr lang="en-US" dirty="0" smtClean="0">
              <a:latin typeface="Arial" charset="0"/>
              <a:cs typeface="Arial" charset="0"/>
            </a:endParaRPr>
          </a:p>
          <a:p>
            <a:pPr marL="0" indent="0" eaLnBrk="1" hangingPunct="1">
              <a:lnSpc>
                <a:spcPct val="95000"/>
              </a:lnSpc>
              <a:spcBef>
                <a:spcPct val="0"/>
              </a:spcBef>
              <a:buFont typeface="Wingdings" pitchFamily="2" charset="2"/>
              <a:buNone/>
            </a:pPr>
            <a:r>
              <a:rPr lang="en-US" dirty="0" smtClean="0">
                <a:latin typeface="Arial" charset="0"/>
                <a:cs typeface="Arial" charset="0"/>
              </a:rPr>
              <a:t>Steger, M. F., Frazier, P., Oishi, S., &amp; Kaler, J. (2006). Meaning in Life Questionnaire: Assessing the presence of and search for meaning in life.</a:t>
            </a:r>
            <a:r>
              <a:rPr lang="en-US" i="1" dirty="0" smtClean="0">
                <a:latin typeface="Arial" charset="0"/>
                <a:cs typeface="Arial" charset="0"/>
              </a:rPr>
              <a:t> Journal of Counseling Psychology, 53</a:t>
            </a:r>
            <a:r>
              <a:rPr lang="en-US" dirty="0" smtClean="0">
                <a:latin typeface="Arial" charset="0"/>
                <a:cs typeface="Arial" charset="0"/>
              </a:rPr>
              <a:t>(1), 80-93.</a:t>
            </a:r>
          </a:p>
          <a:p>
            <a:pPr marL="0" indent="0" eaLnBrk="1" hangingPunct="1">
              <a:lnSpc>
                <a:spcPct val="95000"/>
              </a:lnSpc>
              <a:spcBef>
                <a:spcPct val="0"/>
              </a:spcBef>
              <a:buFont typeface="Wingdings" pitchFamily="2" charset="2"/>
              <a:buNone/>
            </a:pPr>
            <a:endParaRPr lang="en-US" sz="2100" dirty="0" smtClean="0">
              <a:latin typeface="Arial" charset="0"/>
              <a:cs typeface="Arial" charset="0"/>
            </a:endParaRPr>
          </a:p>
          <a:p>
            <a:pPr marL="0" indent="0" eaLnBrk="1" hangingPunct="1">
              <a:lnSpc>
                <a:spcPct val="95000"/>
              </a:lnSpc>
              <a:spcBef>
                <a:spcPct val="0"/>
              </a:spcBef>
              <a:buFont typeface="Wingdings" pitchFamily="2" charset="2"/>
              <a:buNone/>
            </a:pPr>
            <a:endParaRPr lang="en-US" sz="2100" dirty="0" smtClean="0">
              <a:latin typeface="Arial" charset="0"/>
              <a:cs typeface="Arial" charset="0"/>
            </a:endParaRPr>
          </a:p>
          <a:p>
            <a:pPr marL="0" indent="0" eaLnBrk="1" hangingPunct="1">
              <a:lnSpc>
                <a:spcPct val="95000"/>
              </a:lnSpc>
              <a:spcBef>
                <a:spcPct val="0"/>
              </a:spcBef>
              <a:buFont typeface="Wingdings" pitchFamily="2" charset="2"/>
              <a:buNone/>
            </a:pPr>
            <a:endParaRPr lang="en-US" sz="3500" dirty="0" smtClean="0">
              <a:solidFill>
                <a:schemeClr val="accent1"/>
              </a:solidFill>
            </a:endParaRPr>
          </a:p>
          <a:p>
            <a:pPr marL="0" indent="0" eaLnBrk="1" hangingPunct="1">
              <a:lnSpc>
                <a:spcPct val="95000"/>
              </a:lnSpc>
              <a:spcBef>
                <a:spcPct val="0"/>
              </a:spcBef>
              <a:buFont typeface="Wingdings" pitchFamily="2" charset="2"/>
              <a:buNone/>
            </a:pPr>
            <a:endParaRPr lang="en-US" sz="1700" dirty="0" smtClean="0">
              <a:solidFill>
                <a:schemeClr val="accent1"/>
              </a:solidFill>
              <a:latin typeface="Arial" charset="0"/>
            </a:endParaRPr>
          </a:p>
          <a:p>
            <a:pPr marL="0" indent="0" eaLnBrk="1" hangingPunct="1">
              <a:lnSpc>
                <a:spcPct val="95000"/>
              </a:lnSpc>
              <a:spcBef>
                <a:spcPct val="0"/>
              </a:spcBef>
              <a:buFont typeface="Wingdings" pitchFamily="2" charset="2"/>
              <a:buNone/>
            </a:pPr>
            <a:endParaRPr lang="en-US" sz="1700" dirty="0" smtClean="0">
              <a:latin typeface="Arial" charset="0"/>
            </a:endParaRPr>
          </a:p>
          <a:p>
            <a:pPr marL="0" indent="0" eaLnBrk="1" hangingPunct="1">
              <a:lnSpc>
                <a:spcPct val="95000"/>
              </a:lnSpc>
              <a:spcBef>
                <a:spcPct val="0"/>
              </a:spcBef>
              <a:buFont typeface="Wingdings" pitchFamily="2" charset="2"/>
              <a:buNone/>
            </a:pPr>
            <a:endParaRPr lang="en-US" sz="1500" dirty="0" smtClean="0">
              <a:latin typeface="Arial" charset="0"/>
            </a:endParaRPr>
          </a:p>
          <a:p>
            <a:pPr marL="0" indent="0" eaLnBrk="1" hangingPunct="1">
              <a:lnSpc>
                <a:spcPct val="95000"/>
              </a:lnSpc>
              <a:spcBef>
                <a:spcPct val="0"/>
              </a:spcBef>
              <a:buFont typeface="Wingdings" pitchFamily="2" charset="2"/>
              <a:buNone/>
            </a:pPr>
            <a:endParaRPr lang="en-US" sz="1500" dirty="0" smtClean="0">
              <a:latin typeface="Arial"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11" name="Rectangle 3"/>
          <p:cNvSpPr>
            <a:spLocks noGrp="1"/>
          </p:cNvSpPr>
          <p:nvPr>
            <p:ph type="body" idx="1"/>
          </p:nvPr>
        </p:nvSpPr>
        <p:spPr>
          <a:xfrm>
            <a:off x="566738" y="2393950"/>
            <a:ext cx="7916862" cy="3233738"/>
          </a:xfrm>
        </p:spPr>
        <p:txBody>
          <a:bodyPr/>
          <a:lstStyle/>
          <a:p>
            <a:pPr marL="0" indent="0">
              <a:buFont typeface="Wingdings" pitchFamily="2" charset="2"/>
              <a:buNone/>
              <a:defRPr/>
            </a:pPr>
            <a:endParaRPr lang="en-US" sz="2400" i="1" dirty="0" smtClean="0">
              <a:solidFill>
                <a:schemeClr val="tx1"/>
              </a:solidFill>
              <a:effectLst>
                <a:outerShdw blurRad="38100" dist="38100" dir="2700000" algn="tl">
                  <a:srgbClr val="C0C0C0"/>
                </a:outerShdw>
              </a:effectLst>
            </a:endParaRPr>
          </a:p>
          <a:p>
            <a:pPr marL="0" indent="0">
              <a:buFont typeface="Wingdings" pitchFamily="2" charset="2"/>
              <a:buNone/>
              <a:defRPr/>
            </a:pPr>
            <a:r>
              <a:rPr lang="en-US" sz="2400" i="1" dirty="0" smtClean="0">
                <a:solidFill>
                  <a:schemeClr val="tx1"/>
                </a:solidFill>
                <a:effectLst>
                  <a:outerShdw blurRad="38100" dist="38100" dir="2700000" algn="tl">
                    <a:srgbClr val="C0C0C0"/>
                  </a:outerShdw>
                </a:effectLst>
              </a:rPr>
              <a:t>"a stable and generalized intention to accomplish something that is  at once meaningful to the self and of consequence to the world beyond the self."</a:t>
            </a:r>
            <a:r>
              <a:rPr lang="en-US" sz="2400" dirty="0" smtClean="0"/>
              <a:t> </a:t>
            </a:r>
          </a:p>
        </p:txBody>
      </p:sp>
      <p:sp>
        <p:nvSpPr>
          <p:cNvPr id="58370" name="Rectangle 4"/>
          <p:cNvSpPr>
            <a:spLocks noChangeArrowheads="1"/>
          </p:cNvSpPr>
          <p:nvPr/>
        </p:nvSpPr>
        <p:spPr bwMode="auto">
          <a:xfrm rot="10800000" flipV="1">
            <a:off x="2638425" y="3792538"/>
            <a:ext cx="3136900" cy="336550"/>
          </a:xfrm>
          <a:prstGeom prst="rect">
            <a:avLst/>
          </a:prstGeom>
          <a:noFill/>
          <a:ln w="9525">
            <a:noFill/>
            <a:miter lim="800000"/>
            <a:headEnd/>
            <a:tailEnd/>
          </a:ln>
        </p:spPr>
        <p:txBody>
          <a:bodyPr lIns="91437" tIns="45717" rIns="91437" bIns="45717">
            <a:spAutoFit/>
          </a:bodyPr>
          <a:lstStyle/>
          <a:p>
            <a:pPr algn="r" eaLnBrk="0" hangingPunct="0">
              <a:spcBef>
                <a:spcPts val="1800"/>
              </a:spcBef>
              <a:buClr>
                <a:schemeClr val="accent1"/>
              </a:buClr>
              <a:buSzPct val="75000"/>
            </a:pPr>
            <a:r>
              <a:rPr lang="en-US" sz="1600" i="1" dirty="0">
                <a:solidFill>
                  <a:srgbClr val="262626"/>
                </a:solidFill>
              </a:rPr>
              <a:t>(Damon, Menon, &amp; Bronk, 2003)</a:t>
            </a:r>
          </a:p>
        </p:txBody>
      </p:sp>
      <p:graphicFrame>
        <p:nvGraphicFramePr>
          <p:cNvPr id="6" name="Diagram 5"/>
          <p:cNvGraphicFramePr/>
          <p:nvPr/>
        </p:nvGraphicFramePr>
        <p:xfrm>
          <a:off x="1682753" y="7409"/>
          <a:ext cx="6096000" cy="313266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9398" name="Text Box 6"/>
          <p:cNvSpPr txBox="1">
            <a:spLocks noChangeArrowheads="1"/>
          </p:cNvSpPr>
          <p:nvPr/>
        </p:nvSpPr>
        <p:spPr bwMode="auto">
          <a:xfrm>
            <a:off x="566738" y="4802188"/>
            <a:ext cx="8067675" cy="1676400"/>
          </a:xfrm>
          <a:prstGeom prst="rect">
            <a:avLst/>
          </a:prstGeom>
          <a:noFill/>
          <a:ln w="9525">
            <a:noFill/>
            <a:miter lim="800000"/>
            <a:headEnd/>
            <a:tailEnd/>
          </a:ln>
          <a:effectLst/>
        </p:spPr>
        <p:txBody>
          <a:bodyPr>
            <a:spAutoFit/>
          </a:bodyPr>
          <a:lstStyle/>
          <a:p>
            <a:pPr defTabSz="914400">
              <a:defRPr/>
            </a:pPr>
            <a:r>
              <a:rPr lang="en-US" sz="2400" i="1" dirty="0">
                <a:effectLst>
                  <a:outerShdw blurRad="38100" dist="38100" dir="2700000" algn="tl">
                    <a:srgbClr val="C0C0C0"/>
                  </a:outerShdw>
                </a:effectLst>
                <a:latin typeface="Calisto MT" pitchFamily="18" charset="0"/>
              </a:rPr>
              <a:t>A more general “sense” of mission, calling, meaning in life, and/or that one’s life has significance and coherence. It may be linked to one’s identity, present activities, and future plans</a:t>
            </a:r>
            <a:r>
              <a:rPr lang="en-US" sz="2400" dirty="0">
                <a:effectLst>
                  <a:outerShdw blurRad="38100" dist="38100" dir="2700000" algn="tl">
                    <a:srgbClr val="C0C0C0"/>
                  </a:outerShdw>
                </a:effectLst>
              </a:rPr>
              <a:t>. </a:t>
            </a:r>
            <a:r>
              <a:rPr lang="en-US" sz="1600" i="1" dirty="0"/>
              <a:t>(Mariano, 2011)</a:t>
            </a:r>
          </a:p>
          <a:p>
            <a:pPr defTabSz="914400">
              <a:defRPr/>
            </a:pPr>
            <a:endParaRPr lang="en-US" sz="1600" i="1" dirty="0">
              <a:effectLst>
                <a:outerShdw blurRad="38100" dist="38100" dir="2700000" algn="tl">
                  <a:srgbClr val="C0C0C0"/>
                </a:outerShdw>
              </a:effectLst>
            </a:endParaRPr>
          </a:p>
          <a:p>
            <a:pPr defTabSz="914400">
              <a:defRPr/>
            </a:pPr>
            <a:r>
              <a:rPr lang="en-US" dirty="0">
                <a:effectLst>
                  <a:outerShdw blurRad="38100" dist="38100" dir="2700000" algn="tl">
                    <a:srgbClr val="C0C0C0"/>
                  </a:outerShdw>
                </a:effectLst>
              </a:rPr>
              <a:t>			</a:t>
            </a:r>
            <a:r>
              <a:rPr lang="en-US" sz="1600" dirty="0">
                <a:effectLst>
                  <a:outerShdw blurRad="38100" dist="38100" dir="2700000" algn="tl">
                    <a:srgbClr val="C0C0C0"/>
                  </a:outerShdw>
                </a:effectLst>
              </a:rPr>
              <a:t>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1"/>
          <p:cNvSpPr>
            <a:spLocks noGrp="1" noChangeArrowheads="1"/>
          </p:cNvSpPr>
          <p:nvPr>
            <p:ph type="ctrTitle"/>
          </p:nvPr>
        </p:nvSpPr>
        <p:spPr>
          <a:xfrm>
            <a:off x="268288" y="454025"/>
            <a:ext cx="8674100" cy="866775"/>
          </a:xfrm>
        </p:spPr>
        <p:txBody>
          <a:bodyPr lIns="0" rIns="0"/>
          <a:lstStyle/>
          <a:p>
            <a:pPr algn="ctr">
              <a:lnSpc>
                <a:spcPct val="95000"/>
              </a:lnSpc>
            </a:pPr>
            <a:r>
              <a:rPr lang="en-US" sz="3600" b="1" dirty="0" smtClean="0">
                <a:solidFill>
                  <a:srgbClr val="9D3207"/>
                </a:solidFill>
                <a:latin typeface="Arial" charset="0"/>
              </a:rPr>
              <a:t/>
            </a:r>
            <a:br>
              <a:rPr lang="en-US" sz="3600" b="1" dirty="0" smtClean="0">
                <a:solidFill>
                  <a:srgbClr val="9D3207"/>
                </a:solidFill>
                <a:latin typeface="Arial" charset="0"/>
              </a:rPr>
            </a:br>
            <a:r>
              <a:rPr lang="en-US" sz="3600" b="1" dirty="0" smtClean="0">
                <a:solidFill>
                  <a:srgbClr val="9D3207"/>
                </a:solidFill>
              </a:rPr>
              <a:t>The</a:t>
            </a:r>
            <a:r>
              <a:rPr lang="en-US" sz="3600" b="1" dirty="0" smtClean="0">
                <a:solidFill>
                  <a:srgbClr val="9D3207"/>
                </a:solidFill>
                <a:latin typeface="Arial" charset="0"/>
              </a:rPr>
              <a:t> </a:t>
            </a:r>
            <a:r>
              <a:rPr lang="en-US" sz="3600" b="1" dirty="0" smtClean="0">
                <a:solidFill>
                  <a:srgbClr val="9D3207"/>
                </a:solidFill>
              </a:rPr>
              <a:t>Sample</a:t>
            </a:r>
          </a:p>
        </p:txBody>
      </p:sp>
      <p:sp>
        <p:nvSpPr>
          <p:cNvPr id="60418" name="Rectangle 2"/>
          <p:cNvSpPr>
            <a:spLocks noGrp="1" noChangeArrowheads="1"/>
          </p:cNvSpPr>
          <p:nvPr>
            <p:ph type="subTitle" idx="1"/>
          </p:nvPr>
        </p:nvSpPr>
        <p:spPr>
          <a:xfrm>
            <a:off x="896938" y="1479550"/>
            <a:ext cx="7546975" cy="4141788"/>
          </a:xfrm>
        </p:spPr>
        <p:txBody>
          <a:bodyPr lIns="0" tIns="0" rIns="0" bIns="0"/>
          <a:lstStyle/>
          <a:p>
            <a:pPr algn="l">
              <a:lnSpc>
                <a:spcPct val="95000"/>
              </a:lnSpc>
              <a:spcBef>
                <a:spcPct val="0"/>
              </a:spcBef>
            </a:pPr>
            <a:endParaRPr lang="en-US" dirty="0" smtClean="0">
              <a:latin typeface="Arial" charset="0"/>
            </a:endParaRPr>
          </a:p>
          <a:p>
            <a:pPr algn="l">
              <a:lnSpc>
                <a:spcPct val="95000"/>
              </a:lnSpc>
              <a:spcBef>
                <a:spcPct val="0"/>
              </a:spcBef>
            </a:pPr>
            <a:endParaRPr lang="en-US" dirty="0" smtClean="0">
              <a:latin typeface="Arial" charset="0"/>
            </a:endParaRPr>
          </a:p>
          <a:p>
            <a:pPr algn="l">
              <a:lnSpc>
                <a:spcPct val="95000"/>
              </a:lnSpc>
              <a:spcBef>
                <a:spcPct val="0"/>
              </a:spcBef>
            </a:pPr>
            <a:r>
              <a:rPr lang="en-US" sz="2400" dirty="0" smtClean="0">
                <a:latin typeface="Arial" charset="0"/>
              </a:rPr>
              <a:t>Fifty-nine adolescent girls, drawn from youth</a:t>
            </a:r>
            <a:r>
              <a:rPr lang="en-US" sz="2400" dirty="0" smtClean="0"/>
              <a:t> </a:t>
            </a:r>
            <a:r>
              <a:rPr lang="en-US" sz="2400" dirty="0" smtClean="0">
                <a:latin typeface="Arial" charset="0"/>
              </a:rPr>
              <a:t>programs and schools in south western Florida.</a:t>
            </a:r>
          </a:p>
          <a:p>
            <a:pPr algn="l">
              <a:lnSpc>
                <a:spcPct val="95000"/>
              </a:lnSpc>
              <a:spcBef>
                <a:spcPct val="0"/>
              </a:spcBef>
            </a:pPr>
            <a:endParaRPr lang="en-US" sz="2400" dirty="0" smtClean="0"/>
          </a:p>
          <a:p>
            <a:pPr algn="l">
              <a:lnSpc>
                <a:spcPct val="95000"/>
              </a:lnSpc>
              <a:spcBef>
                <a:spcPct val="0"/>
              </a:spcBef>
            </a:pPr>
            <a:endParaRPr lang="en-US" sz="1600" i="1" dirty="0" smtClean="0">
              <a:latin typeface="Arial" charset="0"/>
            </a:endParaRPr>
          </a:p>
          <a:p>
            <a:pPr algn="l">
              <a:lnSpc>
                <a:spcPct val="95000"/>
              </a:lnSpc>
              <a:spcBef>
                <a:spcPct val="0"/>
              </a:spcBef>
            </a:pPr>
            <a:r>
              <a:rPr lang="en-US" sz="2400" i="1" dirty="0" smtClean="0">
                <a:latin typeface="Arial" charset="0"/>
              </a:rPr>
              <a:t>Mean</a:t>
            </a:r>
            <a:r>
              <a:rPr lang="en-US" sz="2400" dirty="0" smtClean="0">
                <a:latin typeface="Arial" charset="0"/>
              </a:rPr>
              <a:t> age: 12.98 years, </a:t>
            </a:r>
            <a:r>
              <a:rPr lang="en-US" sz="2400" i="1" dirty="0" smtClean="0">
                <a:latin typeface="Arial" charset="0"/>
              </a:rPr>
              <a:t>min</a:t>
            </a:r>
            <a:r>
              <a:rPr lang="en-US" sz="2400" dirty="0" smtClean="0">
                <a:latin typeface="Arial" charset="0"/>
              </a:rPr>
              <a:t> = 11 yrs, </a:t>
            </a:r>
            <a:r>
              <a:rPr lang="en-US" sz="2400" i="1" dirty="0" smtClean="0">
                <a:latin typeface="Arial" charset="0"/>
              </a:rPr>
              <a:t>max</a:t>
            </a:r>
            <a:r>
              <a:rPr lang="en-US" sz="2400" dirty="0" smtClean="0">
                <a:latin typeface="Arial" charset="0"/>
              </a:rPr>
              <a:t> = 17 yrs, </a:t>
            </a:r>
            <a:r>
              <a:rPr lang="en-US" sz="2400" i="1" dirty="0" smtClean="0">
                <a:latin typeface="Arial" charset="0"/>
              </a:rPr>
              <a:t>SD</a:t>
            </a:r>
            <a:r>
              <a:rPr lang="en-US" sz="2400" dirty="0" smtClean="0">
                <a:latin typeface="Arial" charset="0"/>
              </a:rPr>
              <a:t>: 1.39 yrs.</a:t>
            </a:r>
          </a:p>
          <a:p>
            <a:pPr algn="l">
              <a:lnSpc>
                <a:spcPct val="95000"/>
              </a:lnSpc>
              <a:spcBef>
                <a:spcPct val="0"/>
              </a:spcBef>
            </a:pPr>
            <a:endParaRPr lang="en-US" sz="2400" dirty="0" smtClean="0">
              <a:latin typeface="Arial" charset="0"/>
            </a:endParaRPr>
          </a:p>
          <a:p>
            <a:pPr algn="l">
              <a:lnSpc>
                <a:spcPct val="95000"/>
              </a:lnSpc>
              <a:spcBef>
                <a:spcPct val="0"/>
              </a:spcBef>
            </a:pPr>
            <a:endParaRPr lang="en-US" sz="1600" dirty="0" smtClean="0"/>
          </a:p>
          <a:p>
            <a:pPr algn="l">
              <a:lnSpc>
                <a:spcPct val="95000"/>
              </a:lnSpc>
              <a:spcBef>
                <a:spcPct val="0"/>
              </a:spcBef>
            </a:pPr>
            <a:r>
              <a:rPr lang="en-US" sz="2400" dirty="0" smtClean="0">
                <a:latin typeface="Arial" charset="0"/>
              </a:rPr>
              <a:t>Primarily ethnic minority girls, identifying as:</a:t>
            </a:r>
          </a:p>
          <a:p>
            <a:pPr algn="l">
              <a:lnSpc>
                <a:spcPct val="95000"/>
              </a:lnSpc>
              <a:spcBef>
                <a:spcPct val="0"/>
              </a:spcBef>
            </a:pPr>
            <a:r>
              <a:rPr lang="en-US" sz="2400" dirty="0" smtClean="0">
                <a:latin typeface="Arial" charset="0"/>
              </a:rPr>
              <a:t>Black (79.9%), White (8.5 %), and Multiracial (11.9</a:t>
            </a:r>
            <a:r>
              <a:rPr lang="en-US" dirty="0" smtClean="0">
                <a:latin typeface="Arial" charset="0"/>
              </a:rPr>
              <a:t>%).</a:t>
            </a:r>
            <a:endParaRPr lang="en-US" dirty="0" smtClean="0"/>
          </a:p>
          <a:p>
            <a:pPr algn="l">
              <a:lnSpc>
                <a:spcPct val="95000"/>
              </a:lnSpc>
              <a:spcBef>
                <a:spcPct val="0"/>
              </a:spcBef>
            </a:pPr>
            <a:endParaRPr lang="en-US" dirty="0" smtClean="0">
              <a:latin typeface="Arial" charset="0"/>
            </a:endParaRPr>
          </a:p>
        </p:txBody>
      </p:sp>
      <p:sp>
        <p:nvSpPr>
          <p:cNvPr id="60419" name="TextBox 6"/>
          <p:cNvSpPr txBox="1">
            <a:spLocks noChangeArrowheads="1"/>
          </p:cNvSpPr>
          <p:nvPr/>
        </p:nvSpPr>
        <p:spPr bwMode="auto">
          <a:xfrm>
            <a:off x="896938" y="6011863"/>
            <a:ext cx="6072187" cy="368300"/>
          </a:xfrm>
          <a:prstGeom prst="rect">
            <a:avLst/>
          </a:prstGeom>
          <a:noFill/>
          <a:ln w="9525">
            <a:noFill/>
            <a:miter lim="800000"/>
            <a:headEnd/>
            <a:tailEnd/>
          </a:ln>
        </p:spPr>
        <p:txBody>
          <a:bodyPr lIns="91437" tIns="45717" rIns="91437" bIns="45717">
            <a:spAutoFit/>
          </a:bodyPr>
          <a:lstStyle/>
          <a:p>
            <a:pPr algn="r"/>
            <a:r>
              <a:rPr lang="en-US" sz="1800" dirty="0"/>
              <a:t>Research funded by</a:t>
            </a:r>
          </a:p>
        </p:txBody>
      </p:sp>
      <p:pic>
        <p:nvPicPr>
          <p:cNvPr id="60420" name="Picture 8" descr="http://www.rollins.edu/why-rollins/images-rankings/florida_campus_compact.jpg"/>
          <p:cNvPicPr>
            <a:picLocks noChangeAspect="1" noChangeArrowheads="1"/>
          </p:cNvPicPr>
          <p:nvPr/>
        </p:nvPicPr>
        <p:blipFill>
          <a:blip r:embed="rId3"/>
          <a:srcRect/>
          <a:stretch>
            <a:fillRect/>
          </a:stretch>
        </p:blipFill>
        <p:spPr bwMode="auto">
          <a:xfrm>
            <a:off x="6992938" y="5705475"/>
            <a:ext cx="825500" cy="674688"/>
          </a:xfrm>
          <a:prstGeom prst="rect">
            <a:avLst/>
          </a:prstGeom>
          <a:noFill/>
          <a:ln w="9525">
            <a:noFill/>
            <a:miter lim="800000"/>
            <a:headEnd/>
            <a:tailEnd/>
          </a:ln>
        </p:spPr>
      </p:pic>
      <p:pic>
        <p:nvPicPr>
          <p:cNvPr id="60421" name="Picture 6" descr="polls_USF_20Logo_1915_213074_answer_2_xlarge"/>
          <p:cNvPicPr>
            <a:picLocks noChangeAspect="1" noChangeArrowheads="1"/>
          </p:cNvPicPr>
          <p:nvPr/>
        </p:nvPicPr>
        <p:blipFill>
          <a:blip r:embed="rId4"/>
          <a:srcRect/>
          <a:stretch>
            <a:fillRect/>
          </a:stretch>
        </p:blipFill>
        <p:spPr bwMode="auto">
          <a:xfrm>
            <a:off x="7818438" y="5678488"/>
            <a:ext cx="904875" cy="6667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1"/>
          <p:cNvSpPr>
            <a:spLocks noGrp="1" noChangeArrowheads="1"/>
          </p:cNvSpPr>
          <p:nvPr>
            <p:ph type="ctrTitle" idx="4294967295"/>
          </p:nvPr>
        </p:nvSpPr>
        <p:spPr>
          <a:xfrm>
            <a:off x="698500" y="454025"/>
            <a:ext cx="7745413" cy="1063625"/>
          </a:xfrm>
        </p:spPr>
        <p:txBody>
          <a:bodyPr lIns="0" rIns="0"/>
          <a:lstStyle/>
          <a:p>
            <a:pPr algn="l">
              <a:lnSpc>
                <a:spcPct val="95000"/>
              </a:lnSpc>
            </a:pPr>
            <a:r>
              <a:rPr lang="en-US" sz="3600" dirty="0" smtClean="0">
                <a:solidFill>
                  <a:srgbClr val="9D3207"/>
                </a:solidFill>
              </a:rPr>
              <a:t>Purpose Measure</a:t>
            </a:r>
          </a:p>
        </p:txBody>
      </p:sp>
      <p:sp>
        <p:nvSpPr>
          <p:cNvPr id="39938" name="Rectangle 2"/>
          <p:cNvSpPr>
            <a:spLocks noGrp="1" noChangeArrowheads="1"/>
          </p:cNvSpPr>
          <p:nvPr>
            <p:ph type="subTitle" idx="4294967295"/>
          </p:nvPr>
        </p:nvSpPr>
        <p:spPr>
          <a:xfrm>
            <a:off x="482600" y="1754188"/>
            <a:ext cx="7961313" cy="4657725"/>
          </a:xfrm>
        </p:spPr>
        <p:txBody>
          <a:bodyPr lIns="0" tIns="0" rIns="0" bIns="0"/>
          <a:lstStyle/>
          <a:p>
            <a:pPr marL="0" indent="0">
              <a:lnSpc>
                <a:spcPct val="95000"/>
              </a:lnSpc>
              <a:spcBef>
                <a:spcPct val="0"/>
              </a:spcBef>
              <a:buFont typeface="Wingdings" pitchFamily="2" charset="2"/>
              <a:buNone/>
              <a:defRPr/>
            </a:pPr>
            <a:endParaRPr lang="en-US" sz="900" b="1" dirty="0" smtClean="0">
              <a:latin typeface="Arial" charset="0"/>
            </a:endParaRPr>
          </a:p>
          <a:p>
            <a:pPr marL="455613" lvl="1" indent="-307975">
              <a:lnSpc>
                <a:spcPct val="95000"/>
              </a:lnSpc>
              <a:spcBef>
                <a:spcPct val="0"/>
              </a:spcBef>
              <a:buClr>
                <a:srgbClr val="262626"/>
              </a:buClr>
              <a:buFontTx/>
              <a:buChar char="•"/>
              <a:defRPr/>
            </a:pPr>
            <a:endParaRPr lang="en-US" sz="2400" b="1" dirty="0" smtClean="0">
              <a:latin typeface="Arial" charset="0"/>
            </a:endParaRPr>
          </a:p>
          <a:p>
            <a:pPr marL="455613" lvl="1" indent="-307975">
              <a:lnSpc>
                <a:spcPct val="95000"/>
              </a:lnSpc>
              <a:spcBef>
                <a:spcPct val="0"/>
              </a:spcBef>
              <a:buClr>
                <a:srgbClr val="262626"/>
              </a:buClr>
              <a:buFontTx/>
              <a:buNone/>
              <a:defRPr/>
            </a:pPr>
            <a:r>
              <a:rPr lang="en-US" sz="2800" dirty="0" smtClean="0">
                <a:latin typeface="Arial" charset="0"/>
              </a:rPr>
              <a:t>Meaning in Life Questionnaire</a:t>
            </a:r>
            <a:r>
              <a:rPr lang="en-US" sz="2400" dirty="0" smtClean="0">
                <a:latin typeface="Arial" charset="0"/>
              </a:rPr>
              <a:t> </a:t>
            </a:r>
            <a:r>
              <a:rPr lang="en-US" sz="2000" dirty="0" smtClean="0">
                <a:latin typeface="Arial" charset="0"/>
              </a:rPr>
              <a:t>(Steger, Fraser,</a:t>
            </a:r>
          </a:p>
          <a:p>
            <a:pPr marL="455613" lvl="1" indent="-307975">
              <a:lnSpc>
                <a:spcPct val="95000"/>
              </a:lnSpc>
              <a:spcBef>
                <a:spcPct val="0"/>
              </a:spcBef>
              <a:buClr>
                <a:srgbClr val="262626"/>
              </a:buClr>
              <a:buFontTx/>
              <a:buNone/>
              <a:defRPr/>
            </a:pPr>
            <a:r>
              <a:rPr lang="en-US" sz="2000" dirty="0" smtClean="0">
                <a:latin typeface="Arial" charset="0"/>
              </a:rPr>
              <a:t>Oishi, &amp; Kaler, 2006).</a:t>
            </a:r>
            <a:r>
              <a:rPr lang="en-US" sz="2400" dirty="0" smtClean="0">
                <a:latin typeface="Arial" charset="0"/>
              </a:rPr>
              <a:t> </a:t>
            </a:r>
          </a:p>
          <a:p>
            <a:pPr marL="455613" lvl="1" indent="-307975">
              <a:lnSpc>
                <a:spcPct val="95000"/>
              </a:lnSpc>
              <a:spcBef>
                <a:spcPct val="0"/>
              </a:spcBef>
              <a:buClr>
                <a:srgbClr val="262626"/>
              </a:buClr>
              <a:buFontTx/>
              <a:buNone/>
              <a:defRPr/>
            </a:pPr>
            <a:endParaRPr lang="en-US" sz="1000" dirty="0" smtClean="0">
              <a:latin typeface="Arial" charset="0"/>
            </a:endParaRPr>
          </a:p>
          <a:p>
            <a:pPr marL="455613" lvl="1" indent="-307975">
              <a:lnSpc>
                <a:spcPct val="125000"/>
              </a:lnSpc>
              <a:spcBef>
                <a:spcPct val="0"/>
              </a:spcBef>
              <a:buClr>
                <a:srgbClr val="262626"/>
              </a:buClr>
              <a:buFontTx/>
              <a:buNone/>
              <a:defRPr/>
            </a:pPr>
            <a:r>
              <a:rPr lang="en-US" sz="2000" dirty="0" smtClean="0">
                <a:latin typeface="Arial" charset="0"/>
              </a:rPr>
              <a:t>Two sub-scales measuring seeking purpose (4 items, </a:t>
            </a:r>
            <a:r>
              <a:rPr lang="el-GR" sz="2000" dirty="0" smtClean="0">
                <a:latin typeface="Arial" charset="0"/>
                <a:cs typeface="Arial" charset="0"/>
              </a:rPr>
              <a:t>α</a:t>
            </a:r>
            <a:r>
              <a:rPr lang="en-US" sz="2000" dirty="0" smtClean="0">
                <a:latin typeface="Arial" charset="0"/>
                <a:cs typeface="Arial" charset="0"/>
              </a:rPr>
              <a:t> = .826</a:t>
            </a:r>
            <a:r>
              <a:rPr lang="en-US" sz="2000" dirty="0" smtClean="0">
                <a:latin typeface="Arial" charset="0"/>
              </a:rPr>
              <a:t>) and</a:t>
            </a:r>
          </a:p>
          <a:p>
            <a:pPr marL="455613" lvl="1" indent="-307975">
              <a:lnSpc>
                <a:spcPct val="125000"/>
              </a:lnSpc>
              <a:spcBef>
                <a:spcPct val="0"/>
              </a:spcBef>
              <a:buClr>
                <a:srgbClr val="262626"/>
              </a:buClr>
              <a:buFontTx/>
              <a:buNone/>
              <a:defRPr/>
            </a:pPr>
            <a:r>
              <a:rPr lang="en-US" sz="2000" dirty="0" smtClean="0">
                <a:latin typeface="Arial" charset="0"/>
              </a:rPr>
              <a:t>finding purpose (6 items, </a:t>
            </a:r>
            <a:r>
              <a:rPr lang="el-GR" sz="2000" dirty="0" smtClean="0">
                <a:latin typeface="Arial" charset="0"/>
                <a:cs typeface="Arial" charset="0"/>
              </a:rPr>
              <a:t>α</a:t>
            </a:r>
            <a:r>
              <a:rPr lang="en-US" sz="2000" dirty="0" smtClean="0">
                <a:latin typeface="Arial" charset="0"/>
                <a:cs typeface="Arial" charset="0"/>
              </a:rPr>
              <a:t>= .701</a:t>
            </a:r>
            <a:r>
              <a:rPr lang="en-US" sz="2000" dirty="0" smtClean="0">
                <a:latin typeface="Arial" charset="0"/>
              </a:rPr>
              <a:t>), assessed on a 7-point scale (1 =</a:t>
            </a:r>
          </a:p>
          <a:p>
            <a:pPr marL="455613" lvl="1" indent="-307975">
              <a:lnSpc>
                <a:spcPct val="125000"/>
              </a:lnSpc>
              <a:spcBef>
                <a:spcPct val="0"/>
              </a:spcBef>
              <a:buClr>
                <a:srgbClr val="262626"/>
              </a:buClr>
              <a:buFontTx/>
              <a:buNone/>
              <a:defRPr/>
            </a:pPr>
            <a:r>
              <a:rPr lang="en-US" sz="2000" dirty="0" smtClean="0">
                <a:latin typeface="Arial" charset="0"/>
              </a:rPr>
              <a:t>Strongly Disagree; 7 = Strongly Agree)</a:t>
            </a:r>
          </a:p>
          <a:p>
            <a:pPr marL="455613" lvl="1" indent="-307975">
              <a:lnSpc>
                <a:spcPct val="125000"/>
              </a:lnSpc>
              <a:spcBef>
                <a:spcPct val="0"/>
              </a:spcBef>
              <a:buClr>
                <a:srgbClr val="262626"/>
              </a:buClr>
              <a:buFontTx/>
              <a:buNone/>
              <a:defRPr/>
            </a:pPr>
            <a:endParaRPr lang="en-US" sz="800" dirty="0" smtClean="0">
              <a:latin typeface="Arial" charset="0"/>
            </a:endParaRPr>
          </a:p>
          <a:p>
            <a:pPr marL="455613" lvl="1" indent="-307975">
              <a:lnSpc>
                <a:spcPct val="95000"/>
              </a:lnSpc>
              <a:spcBef>
                <a:spcPct val="0"/>
              </a:spcBef>
              <a:buClr>
                <a:srgbClr val="262626"/>
              </a:buClr>
              <a:buFontTx/>
              <a:buNone/>
              <a:defRPr/>
            </a:pPr>
            <a:endParaRPr lang="en-US" sz="800" dirty="0" smtClean="0">
              <a:latin typeface="Arial" charset="0"/>
            </a:endParaRPr>
          </a:p>
          <a:p>
            <a:pPr marL="455613" lvl="1" indent="-307975">
              <a:lnSpc>
                <a:spcPct val="95000"/>
              </a:lnSpc>
              <a:spcBef>
                <a:spcPct val="0"/>
              </a:spcBef>
              <a:buClr>
                <a:srgbClr val="262626"/>
              </a:buClr>
              <a:buFontTx/>
              <a:buNone/>
              <a:defRPr/>
            </a:pPr>
            <a:r>
              <a:rPr lang="en-US" dirty="0" smtClean="0">
                <a:solidFill>
                  <a:srgbClr val="9D3207"/>
                </a:solidFill>
                <a:effectLst>
                  <a:outerShdw blurRad="38100" dist="38100" dir="2700000" algn="tl">
                    <a:srgbClr val="C0C0C0"/>
                  </a:outerShdw>
                </a:effectLst>
                <a:latin typeface="Arial" charset="0"/>
              </a:rPr>
              <a:t>Sample items:</a:t>
            </a:r>
          </a:p>
          <a:p>
            <a:pPr marL="455613" lvl="1" indent="-307975">
              <a:lnSpc>
                <a:spcPct val="95000"/>
              </a:lnSpc>
              <a:spcBef>
                <a:spcPct val="0"/>
              </a:spcBef>
              <a:buClr>
                <a:srgbClr val="262626"/>
              </a:buClr>
              <a:buFontTx/>
              <a:buNone/>
              <a:defRPr/>
            </a:pPr>
            <a:endParaRPr lang="en-US" sz="800" dirty="0" smtClean="0">
              <a:solidFill>
                <a:srgbClr val="9D3207"/>
              </a:solidFill>
              <a:effectLst>
                <a:outerShdw blurRad="38100" dist="38100" dir="2700000" algn="tl">
                  <a:srgbClr val="C0C0C0"/>
                </a:outerShdw>
              </a:effectLst>
              <a:latin typeface="Arial" charset="0"/>
            </a:endParaRPr>
          </a:p>
          <a:p>
            <a:pPr marL="455613" lvl="1" indent="-307975">
              <a:lnSpc>
                <a:spcPct val="95000"/>
              </a:lnSpc>
              <a:spcBef>
                <a:spcPct val="0"/>
              </a:spcBef>
              <a:buClr>
                <a:srgbClr val="262626"/>
              </a:buClr>
              <a:buFontTx/>
              <a:buNone/>
              <a:defRPr/>
            </a:pPr>
            <a:r>
              <a:rPr lang="en-US" dirty="0" smtClean="0">
                <a:solidFill>
                  <a:srgbClr val="9D3207"/>
                </a:solidFill>
                <a:latin typeface="Arial" charset="0"/>
              </a:rPr>
              <a:t>“I have discovered a satisfying life purpose”/ “I participate in one or more</a:t>
            </a:r>
          </a:p>
          <a:p>
            <a:pPr marL="455613" lvl="1" indent="-307975">
              <a:lnSpc>
                <a:spcPct val="95000"/>
              </a:lnSpc>
              <a:spcBef>
                <a:spcPct val="0"/>
              </a:spcBef>
              <a:buClr>
                <a:srgbClr val="262626"/>
              </a:buClr>
              <a:buFontTx/>
              <a:buNone/>
              <a:defRPr/>
            </a:pPr>
            <a:r>
              <a:rPr lang="en-US" dirty="0" smtClean="0">
                <a:solidFill>
                  <a:srgbClr val="9D3207"/>
                </a:solidFill>
                <a:latin typeface="Arial" charset="0"/>
              </a:rPr>
              <a:t>organizations that serve my purpose in life”/ “I have a purpose in life that</a:t>
            </a:r>
          </a:p>
          <a:p>
            <a:pPr marL="455613" lvl="1" indent="-307975">
              <a:lnSpc>
                <a:spcPct val="95000"/>
              </a:lnSpc>
              <a:spcBef>
                <a:spcPct val="0"/>
              </a:spcBef>
              <a:buClr>
                <a:srgbClr val="262626"/>
              </a:buClr>
              <a:buFontTx/>
              <a:buNone/>
              <a:defRPr/>
            </a:pPr>
            <a:r>
              <a:rPr lang="en-US" dirty="0" smtClean="0">
                <a:solidFill>
                  <a:srgbClr val="9D3207"/>
                </a:solidFill>
                <a:latin typeface="Arial" charset="0"/>
              </a:rPr>
              <a:t>reflects who I am” (Finding)</a:t>
            </a:r>
          </a:p>
          <a:p>
            <a:pPr marL="455613" lvl="1" indent="-307975">
              <a:lnSpc>
                <a:spcPct val="95000"/>
              </a:lnSpc>
              <a:spcBef>
                <a:spcPct val="0"/>
              </a:spcBef>
              <a:buClr>
                <a:srgbClr val="262626"/>
              </a:buClr>
              <a:buFontTx/>
              <a:buNone/>
              <a:defRPr/>
            </a:pPr>
            <a:endParaRPr lang="en-US" sz="1000" dirty="0" smtClean="0">
              <a:solidFill>
                <a:srgbClr val="9D3207"/>
              </a:solidFill>
              <a:latin typeface="Arial" charset="0"/>
            </a:endParaRPr>
          </a:p>
          <a:p>
            <a:pPr marL="455613" lvl="1" indent="-307975">
              <a:lnSpc>
                <a:spcPct val="95000"/>
              </a:lnSpc>
              <a:spcBef>
                <a:spcPct val="0"/>
              </a:spcBef>
              <a:buClr>
                <a:srgbClr val="262626"/>
              </a:buClr>
              <a:buFontTx/>
              <a:buNone/>
              <a:defRPr/>
            </a:pPr>
            <a:r>
              <a:rPr lang="en-US" dirty="0" smtClean="0">
                <a:solidFill>
                  <a:srgbClr val="9D3207"/>
                </a:solidFill>
                <a:latin typeface="Arial" charset="0"/>
              </a:rPr>
              <a:t>“I am seeking a purpose or mission for my life”/ “I am always searching for</a:t>
            </a:r>
          </a:p>
          <a:p>
            <a:pPr marL="455613" lvl="1" indent="-307975">
              <a:lnSpc>
                <a:spcPct val="95000"/>
              </a:lnSpc>
              <a:spcBef>
                <a:spcPct val="0"/>
              </a:spcBef>
              <a:buClr>
                <a:srgbClr val="262626"/>
              </a:buClr>
              <a:buFontTx/>
              <a:buNone/>
              <a:defRPr/>
            </a:pPr>
            <a:r>
              <a:rPr lang="en-US" dirty="0" smtClean="0">
                <a:solidFill>
                  <a:srgbClr val="9D3207"/>
                </a:solidFill>
                <a:latin typeface="Arial" charset="0"/>
              </a:rPr>
              <a:t>something that makes my life significant” (Seeking)</a:t>
            </a:r>
          </a:p>
          <a:p>
            <a:pPr marL="455613" lvl="1" indent="-307975">
              <a:lnSpc>
                <a:spcPct val="95000"/>
              </a:lnSpc>
              <a:spcBef>
                <a:spcPct val="0"/>
              </a:spcBef>
              <a:buClr>
                <a:srgbClr val="262626"/>
              </a:buClr>
              <a:buFontTx/>
              <a:buNone/>
              <a:defRPr/>
            </a:pPr>
            <a:endParaRPr lang="en-US" b="1" dirty="0" smtClean="0">
              <a:solidFill>
                <a:srgbClr val="9D3207"/>
              </a:solidFill>
              <a:latin typeface="Arial" charset="0"/>
            </a:endParaRPr>
          </a:p>
          <a:p>
            <a:pPr marL="455613" lvl="1" indent="-307975">
              <a:lnSpc>
                <a:spcPct val="95000"/>
              </a:lnSpc>
              <a:spcBef>
                <a:spcPct val="0"/>
              </a:spcBef>
              <a:buClr>
                <a:srgbClr val="262626"/>
              </a:buClr>
              <a:buFontTx/>
              <a:buNone/>
              <a:defRPr/>
            </a:pPr>
            <a:r>
              <a:rPr lang="en-US" sz="1200" b="1" dirty="0" smtClean="0">
                <a:latin typeface="Arial" charset="0"/>
              </a:rPr>
              <a:t>	</a:t>
            </a:r>
          </a:p>
        </p:txBody>
      </p:sp>
      <p:pic>
        <p:nvPicPr>
          <p:cNvPr id="62467" name="Picture 2" descr="C:\Users\Michael\Desktop\UVic Presentation\Measurementpicture.jpg"/>
          <p:cNvPicPr>
            <a:picLocks noChangeAspect="1" noChangeArrowheads="1"/>
          </p:cNvPicPr>
          <p:nvPr/>
        </p:nvPicPr>
        <p:blipFill>
          <a:blip r:embed="rId3"/>
          <a:srcRect/>
          <a:stretch>
            <a:fillRect/>
          </a:stretch>
        </p:blipFill>
        <p:spPr bwMode="auto">
          <a:xfrm>
            <a:off x="6535738" y="784225"/>
            <a:ext cx="1524000" cy="14668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Rectangle 1"/>
          <p:cNvSpPr>
            <a:spLocks noGrp="1" noChangeArrowheads="1"/>
          </p:cNvSpPr>
          <p:nvPr>
            <p:ph type="ctrTitle" idx="4294967295"/>
          </p:nvPr>
        </p:nvSpPr>
        <p:spPr>
          <a:xfrm>
            <a:off x="496888" y="454025"/>
            <a:ext cx="7947025" cy="1063625"/>
          </a:xfrm>
        </p:spPr>
        <p:txBody>
          <a:bodyPr lIns="0" rIns="0"/>
          <a:lstStyle/>
          <a:p>
            <a:pPr algn="l">
              <a:lnSpc>
                <a:spcPct val="95000"/>
              </a:lnSpc>
            </a:pPr>
            <a:r>
              <a:rPr lang="en-US" sz="3600" dirty="0" smtClean="0">
                <a:solidFill>
                  <a:srgbClr val="9D3207"/>
                </a:solidFill>
              </a:rPr>
              <a:t>Social Support Measure</a:t>
            </a:r>
          </a:p>
        </p:txBody>
      </p:sp>
      <p:sp>
        <p:nvSpPr>
          <p:cNvPr id="41986" name="Rectangle 2"/>
          <p:cNvSpPr>
            <a:spLocks noGrp="1" noChangeArrowheads="1"/>
          </p:cNvSpPr>
          <p:nvPr>
            <p:ph type="subTitle" idx="4294967295"/>
          </p:nvPr>
        </p:nvSpPr>
        <p:spPr>
          <a:xfrm>
            <a:off x="496888" y="2100263"/>
            <a:ext cx="8320087" cy="4424362"/>
          </a:xfrm>
        </p:spPr>
        <p:txBody>
          <a:bodyPr lIns="0" tIns="0" rIns="0" bIns="0"/>
          <a:lstStyle/>
          <a:p>
            <a:pPr marL="0" indent="0">
              <a:lnSpc>
                <a:spcPct val="125000"/>
              </a:lnSpc>
              <a:spcBef>
                <a:spcPct val="0"/>
              </a:spcBef>
              <a:buFont typeface="Wingdings" pitchFamily="2" charset="2"/>
              <a:buNone/>
              <a:defRPr/>
            </a:pPr>
            <a:r>
              <a:rPr lang="en-US" sz="2800" dirty="0" smtClean="0">
                <a:solidFill>
                  <a:schemeClr val="tx1"/>
                </a:solidFill>
                <a:latin typeface="Arial" charset="0"/>
              </a:rPr>
              <a:t>Child and Adolescent Social Support Scale (CASSS)</a:t>
            </a:r>
          </a:p>
          <a:p>
            <a:pPr marL="0" indent="0">
              <a:lnSpc>
                <a:spcPct val="125000"/>
              </a:lnSpc>
              <a:spcBef>
                <a:spcPct val="0"/>
              </a:spcBef>
              <a:buFont typeface="Wingdings" pitchFamily="2" charset="2"/>
              <a:buNone/>
              <a:defRPr/>
            </a:pPr>
            <a:r>
              <a:rPr lang="en-US" dirty="0" smtClean="0">
                <a:solidFill>
                  <a:schemeClr val="tx1"/>
                </a:solidFill>
                <a:latin typeface="Arial" charset="0"/>
              </a:rPr>
              <a:t>(Malecki &amp; Demaray, 2002).</a:t>
            </a:r>
          </a:p>
          <a:p>
            <a:pPr marL="0" indent="0">
              <a:lnSpc>
                <a:spcPct val="125000"/>
              </a:lnSpc>
              <a:buFontTx/>
              <a:buNone/>
              <a:defRPr/>
            </a:pPr>
            <a:r>
              <a:rPr lang="en-US" dirty="0" smtClean="0">
                <a:latin typeface="Arial" charset="0"/>
              </a:rPr>
              <a:t>Taps perceived presence of support from a network of sources endorsed on a 6-point scale: parents, teachers, classmates, close friends and school (1= Never; 2= Almost Never; 3 = Some of the Time; 4 = Most of the Time; 5 = Almost Always; 6 = Always; </a:t>
            </a:r>
            <a:r>
              <a:rPr lang="el-GR" smtClean="0">
                <a:latin typeface="Arial" charset="0"/>
                <a:cs typeface="Arial" charset="0"/>
              </a:rPr>
              <a:t>α</a:t>
            </a:r>
            <a:r>
              <a:rPr lang="en-US" dirty="0" smtClean="0">
                <a:latin typeface="Arial" charset="0"/>
                <a:cs typeface="Arial" charset="0"/>
              </a:rPr>
              <a:t>= .877 - .911).</a:t>
            </a:r>
          </a:p>
          <a:p>
            <a:pPr marL="0" indent="0">
              <a:lnSpc>
                <a:spcPct val="125000"/>
              </a:lnSpc>
              <a:buFontTx/>
              <a:buNone/>
              <a:defRPr/>
            </a:pPr>
            <a:endParaRPr lang="el-GR" sz="300" smtClean="0">
              <a:latin typeface="Arial" charset="0"/>
              <a:cs typeface="Arial" charset="0"/>
            </a:endParaRPr>
          </a:p>
          <a:p>
            <a:pPr marL="0" indent="0">
              <a:lnSpc>
                <a:spcPct val="95000"/>
              </a:lnSpc>
              <a:buFontTx/>
              <a:buNone/>
              <a:defRPr/>
            </a:pPr>
            <a:r>
              <a:rPr lang="en-US" sz="1800" dirty="0" smtClean="0">
                <a:solidFill>
                  <a:srgbClr val="9D3207"/>
                </a:solidFill>
                <a:effectLst>
                  <a:outerShdw blurRad="38100" dist="38100" dir="2700000" algn="tl">
                    <a:srgbClr val="C0C0C0"/>
                  </a:outerShdw>
                </a:effectLst>
                <a:latin typeface="Arial" charset="0"/>
              </a:rPr>
              <a:t>Sample items:</a:t>
            </a:r>
          </a:p>
          <a:p>
            <a:pPr marL="0" indent="0">
              <a:lnSpc>
                <a:spcPct val="95000"/>
              </a:lnSpc>
              <a:buFontTx/>
              <a:buNone/>
              <a:defRPr/>
            </a:pPr>
            <a:r>
              <a:rPr lang="en-US" sz="1800" dirty="0" smtClean="0">
                <a:solidFill>
                  <a:srgbClr val="9D3207"/>
                </a:solidFill>
                <a:latin typeface="Arial" charset="0"/>
              </a:rPr>
              <a:t>“My parents care about me”/ “My parents give me good advice”/ “My parents take time to help me solve problems”</a:t>
            </a:r>
          </a:p>
        </p:txBody>
      </p:sp>
      <p:pic>
        <p:nvPicPr>
          <p:cNvPr id="64515" name="Picture 2" descr="C:\Users\Michael\Desktop\UVic Presentation\Measurementpicture.jpg"/>
          <p:cNvPicPr>
            <a:picLocks noChangeAspect="1" noChangeArrowheads="1"/>
          </p:cNvPicPr>
          <p:nvPr/>
        </p:nvPicPr>
        <p:blipFill>
          <a:blip r:embed="rId3"/>
          <a:srcRect/>
          <a:stretch>
            <a:fillRect/>
          </a:stretch>
        </p:blipFill>
        <p:spPr bwMode="auto">
          <a:xfrm>
            <a:off x="6535738" y="784225"/>
            <a:ext cx="1524000" cy="14668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5" name="TextBox 7"/>
          <p:cNvSpPr txBox="1">
            <a:spLocks noChangeArrowheads="1"/>
          </p:cNvSpPr>
          <p:nvPr/>
        </p:nvSpPr>
        <p:spPr bwMode="auto">
          <a:xfrm>
            <a:off x="0" y="666750"/>
            <a:ext cx="8704263" cy="1250950"/>
          </a:xfrm>
          <a:prstGeom prst="rect">
            <a:avLst/>
          </a:prstGeom>
          <a:noFill/>
          <a:ln w="9525">
            <a:noFill/>
            <a:miter lim="800000"/>
            <a:headEnd/>
            <a:tailEnd/>
          </a:ln>
        </p:spPr>
        <p:txBody>
          <a:bodyPr>
            <a:spAutoFit/>
          </a:bodyPr>
          <a:lstStyle/>
          <a:p>
            <a:r>
              <a:rPr lang="en-US" sz="2800" dirty="0">
                <a:solidFill>
                  <a:srgbClr val="9D3207"/>
                </a:solidFill>
                <a:latin typeface="Calisto MT" pitchFamily="18" charset="0"/>
              </a:rPr>
              <a:t>    Descriptive statistics and Pearson product moment </a:t>
            </a:r>
          </a:p>
          <a:p>
            <a:r>
              <a:rPr lang="en-US" sz="2800" dirty="0">
                <a:solidFill>
                  <a:srgbClr val="9D3207"/>
                </a:solidFill>
                <a:latin typeface="Calisto MT" pitchFamily="18" charset="0"/>
              </a:rPr>
              <a:t>    correlations for finding purpose and social support</a:t>
            </a:r>
          </a:p>
          <a:p>
            <a:endParaRPr lang="en-US" sz="2000" dirty="0">
              <a:solidFill>
                <a:srgbClr val="9D3207"/>
              </a:solidFill>
              <a:latin typeface="Calisto MT" pitchFamily="18" charset="0"/>
            </a:endParaRPr>
          </a:p>
        </p:txBody>
      </p:sp>
      <p:graphicFrame>
        <p:nvGraphicFramePr>
          <p:cNvPr id="1034" name="Object 10"/>
          <p:cNvGraphicFramePr>
            <a:graphicFrameLocks noChangeAspect="1"/>
          </p:cNvGraphicFramePr>
          <p:nvPr/>
        </p:nvGraphicFramePr>
        <p:xfrm>
          <a:off x="477838" y="1917700"/>
          <a:ext cx="8226425" cy="4016375"/>
        </p:xfrm>
        <a:graphic>
          <a:graphicData uri="http://schemas.openxmlformats.org/presentationml/2006/ole">
            <p:oleObj spid="_x0000_s1043" name="Document" r:id="rId4" imgW="8227216" imgH="4016631" progId="Word.Document.8">
              <p:embed/>
            </p:oleObj>
          </a:graphicData>
        </a:graphic>
      </p:graphicFrame>
      <p:sp>
        <p:nvSpPr>
          <p:cNvPr id="1036" name="Text Box 8"/>
          <p:cNvSpPr txBox="1">
            <a:spLocks noChangeArrowheads="1"/>
          </p:cNvSpPr>
          <p:nvPr/>
        </p:nvSpPr>
        <p:spPr bwMode="auto">
          <a:xfrm>
            <a:off x="477838" y="5934075"/>
            <a:ext cx="10101262" cy="457200"/>
          </a:xfrm>
          <a:prstGeom prst="rect">
            <a:avLst/>
          </a:prstGeom>
          <a:noFill/>
          <a:ln w="9525">
            <a:noFill/>
            <a:miter lim="800000"/>
            <a:headEnd/>
            <a:tailEnd/>
          </a:ln>
        </p:spPr>
        <p:txBody>
          <a:bodyPr>
            <a:spAutoFit/>
          </a:bodyPr>
          <a:lstStyle/>
          <a:p>
            <a:pPr defTabSz="914400"/>
            <a:r>
              <a:rPr lang="en-US" sz="1200" dirty="0"/>
              <a:t>(</a:t>
            </a:r>
            <a:r>
              <a:rPr lang="en-US" sz="1200" i="1" dirty="0"/>
              <a:t>β = .</a:t>
            </a:r>
            <a:r>
              <a:rPr lang="en-US" sz="1200" dirty="0"/>
              <a:t>65,</a:t>
            </a:r>
            <a:r>
              <a:rPr lang="en-US" sz="1200" i="1" dirty="0"/>
              <a:t> </a:t>
            </a:r>
            <a:r>
              <a:rPr lang="en-US" sz="1200" dirty="0"/>
              <a:t>∆ = </a:t>
            </a:r>
            <a:r>
              <a:rPr lang="en-US" sz="1200" b="1" dirty="0"/>
              <a:t>.</a:t>
            </a:r>
            <a:r>
              <a:rPr lang="en-US" sz="1200" dirty="0"/>
              <a:t>30</a:t>
            </a:r>
            <a:r>
              <a:rPr lang="en-US" sz="1200" b="1" dirty="0"/>
              <a:t>, </a:t>
            </a:r>
            <a:r>
              <a:rPr lang="en-US" sz="1200" i="1" dirty="0"/>
              <a:t>α</a:t>
            </a:r>
            <a:r>
              <a:rPr lang="en-US" sz="1200" dirty="0"/>
              <a:t> = .05, N = 60;  </a:t>
            </a:r>
            <a:r>
              <a:rPr lang="en-US" sz="1200" i="1" dirty="0"/>
              <a:t>β = .</a:t>
            </a:r>
            <a:r>
              <a:rPr lang="en-US" sz="1200" dirty="0"/>
              <a:t>90,</a:t>
            </a:r>
            <a:r>
              <a:rPr lang="en-US" sz="1200" i="1" dirty="0"/>
              <a:t> </a:t>
            </a:r>
            <a:r>
              <a:rPr lang="en-US" sz="1200" dirty="0"/>
              <a:t>∆ = </a:t>
            </a:r>
            <a:r>
              <a:rPr lang="en-US" sz="1200" b="1" dirty="0"/>
              <a:t>.</a:t>
            </a:r>
            <a:r>
              <a:rPr lang="en-US" sz="1200" dirty="0"/>
              <a:t>40</a:t>
            </a:r>
            <a:r>
              <a:rPr lang="en-US" sz="1200" b="1" dirty="0"/>
              <a:t>, </a:t>
            </a:r>
            <a:r>
              <a:rPr lang="en-US" sz="1200" i="1" dirty="0"/>
              <a:t>α</a:t>
            </a:r>
            <a:r>
              <a:rPr lang="en-US" sz="1200" dirty="0"/>
              <a:t> = .05, N = 60; </a:t>
            </a:r>
            <a:r>
              <a:rPr lang="en-US" sz="1200" i="1" dirty="0"/>
              <a:t>β = .</a:t>
            </a:r>
            <a:r>
              <a:rPr lang="en-US" sz="1200" dirty="0"/>
              <a:t>99,</a:t>
            </a:r>
            <a:r>
              <a:rPr lang="en-US" sz="1200" i="1" dirty="0"/>
              <a:t> </a:t>
            </a:r>
            <a:r>
              <a:rPr lang="en-US" sz="1200" dirty="0"/>
              <a:t>∆ = </a:t>
            </a:r>
            <a:r>
              <a:rPr lang="en-US" sz="1200" b="1" dirty="0"/>
              <a:t>.</a:t>
            </a:r>
            <a:r>
              <a:rPr lang="en-US" sz="1200" dirty="0"/>
              <a:t>50</a:t>
            </a:r>
            <a:r>
              <a:rPr lang="en-US" sz="1200" b="1" dirty="0"/>
              <a:t>, </a:t>
            </a:r>
            <a:r>
              <a:rPr lang="en-US" sz="1200" i="1" dirty="0"/>
              <a:t>α</a:t>
            </a:r>
            <a:r>
              <a:rPr lang="en-US" sz="1200" dirty="0"/>
              <a:t> = .05, N = 60; two-tailed; </a:t>
            </a:r>
          </a:p>
          <a:p>
            <a:pPr defTabSz="914400"/>
            <a:r>
              <a:rPr lang="en-US" sz="1200" dirty="0"/>
              <a:t>see Cohen, 1988, pp. 92-93).</a:t>
            </a:r>
            <a:r>
              <a:rPr lang="en-US" dirty="0"/>
              <a:t>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Rectangle 2"/>
          <p:cNvSpPr>
            <a:spLocks noGrp="1"/>
          </p:cNvSpPr>
          <p:nvPr>
            <p:ph type="title"/>
          </p:nvPr>
        </p:nvSpPr>
        <p:spPr>
          <a:xfrm>
            <a:off x="658813" y="188913"/>
            <a:ext cx="7824787" cy="1271587"/>
          </a:xfrm>
        </p:spPr>
        <p:txBody>
          <a:bodyPr/>
          <a:lstStyle/>
          <a:p>
            <a:endParaRPr lang="en-US" dirty="0" smtClean="0"/>
          </a:p>
        </p:txBody>
      </p:sp>
      <p:sp>
        <p:nvSpPr>
          <p:cNvPr id="329731" name="Rectangle 3"/>
          <p:cNvSpPr>
            <a:spLocks noGrp="1"/>
          </p:cNvSpPr>
          <p:nvPr>
            <p:ph type="body" idx="1"/>
          </p:nvPr>
        </p:nvSpPr>
        <p:spPr>
          <a:xfrm>
            <a:off x="658813" y="609600"/>
            <a:ext cx="7824787" cy="5813425"/>
          </a:xfrm>
        </p:spPr>
        <p:txBody>
          <a:bodyPr/>
          <a:lstStyle/>
          <a:p>
            <a:pPr algn="ctr">
              <a:lnSpc>
                <a:spcPct val="90000"/>
              </a:lnSpc>
              <a:buFont typeface="Wingdings" pitchFamily="2" charset="2"/>
              <a:buNone/>
              <a:defRPr/>
            </a:pPr>
            <a:endParaRPr lang="en-US" sz="200" dirty="0" smtClean="0">
              <a:solidFill>
                <a:schemeClr val="accent1"/>
              </a:solidFill>
              <a:effectLst>
                <a:outerShdw blurRad="38100" dist="38100" dir="2700000" algn="tl">
                  <a:srgbClr val="C0C0C0"/>
                </a:outerShdw>
              </a:effectLst>
            </a:endParaRPr>
          </a:p>
          <a:p>
            <a:pPr algn="ctr">
              <a:lnSpc>
                <a:spcPct val="115000"/>
              </a:lnSpc>
              <a:spcBef>
                <a:spcPct val="0"/>
              </a:spcBef>
              <a:buFont typeface="Wingdings" pitchFamily="2" charset="2"/>
              <a:buNone/>
              <a:defRPr/>
            </a:pPr>
            <a:r>
              <a:rPr lang="en-US" sz="3200" b="1" dirty="0" smtClean="0">
                <a:solidFill>
                  <a:schemeClr val="accent1"/>
                </a:solidFill>
              </a:rPr>
              <a:t>Revised Youth Purpose Interview</a:t>
            </a:r>
            <a:r>
              <a:rPr lang="en-US" sz="3200" dirty="0" smtClean="0">
                <a:solidFill>
                  <a:schemeClr val="accent1"/>
                </a:solidFill>
                <a:effectLst>
                  <a:outerShdw blurRad="38100" dist="38100" dir="2700000" algn="tl">
                    <a:srgbClr val="C0C0C0"/>
                  </a:outerShdw>
                </a:effectLst>
              </a:rPr>
              <a:t> </a:t>
            </a:r>
          </a:p>
          <a:p>
            <a:pPr algn="ctr">
              <a:lnSpc>
                <a:spcPct val="115000"/>
              </a:lnSpc>
              <a:spcBef>
                <a:spcPct val="0"/>
              </a:spcBef>
              <a:buFont typeface="Wingdings" pitchFamily="2" charset="2"/>
              <a:buNone/>
              <a:defRPr/>
            </a:pPr>
            <a:r>
              <a:rPr lang="en-US" dirty="0" smtClean="0">
                <a:solidFill>
                  <a:schemeClr val="tx1"/>
                </a:solidFill>
              </a:rPr>
              <a:t>(</a:t>
            </a:r>
            <a:r>
              <a:rPr lang="en-US" dirty="0" smtClean="0"/>
              <a:t>Andrews, Bundick, Jones, Bronk, Mariano, &amp; Damon, 2006) </a:t>
            </a:r>
          </a:p>
          <a:p>
            <a:pPr algn="ctr">
              <a:lnSpc>
                <a:spcPct val="55000"/>
              </a:lnSpc>
              <a:spcBef>
                <a:spcPts val="1100"/>
              </a:spcBef>
              <a:buFont typeface="Wingdings" pitchFamily="2" charset="2"/>
              <a:buNone/>
              <a:defRPr/>
            </a:pPr>
            <a:endParaRPr lang="en-US" b="1" dirty="0" smtClean="0">
              <a:solidFill>
                <a:schemeClr val="tx1"/>
              </a:solidFill>
            </a:endParaRPr>
          </a:p>
          <a:p>
            <a:pPr algn="ctr">
              <a:lnSpc>
                <a:spcPct val="55000"/>
              </a:lnSpc>
              <a:spcBef>
                <a:spcPts val="1100"/>
              </a:spcBef>
              <a:buFont typeface="Wingdings" pitchFamily="2" charset="2"/>
              <a:buNone/>
              <a:defRPr/>
            </a:pPr>
            <a:endParaRPr lang="en-US" sz="700" b="1" dirty="0" smtClean="0">
              <a:solidFill>
                <a:schemeClr val="tx1"/>
              </a:solidFill>
              <a:latin typeface="Arial" charset="0"/>
            </a:endParaRPr>
          </a:p>
          <a:p>
            <a:pPr algn="ctr">
              <a:lnSpc>
                <a:spcPct val="55000"/>
              </a:lnSpc>
              <a:spcBef>
                <a:spcPts val="1100"/>
              </a:spcBef>
              <a:buFont typeface="Wingdings" pitchFamily="2" charset="2"/>
              <a:buNone/>
              <a:defRPr/>
            </a:pPr>
            <a:endParaRPr lang="en-US" sz="300" b="1" dirty="0" smtClean="0">
              <a:solidFill>
                <a:schemeClr val="tx1"/>
              </a:solidFill>
              <a:latin typeface="Arial" charset="0"/>
            </a:endParaRPr>
          </a:p>
          <a:p>
            <a:pPr>
              <a:lnSpc>
                <a:spcPct val="90000"/>
              </a:lnSpc>
              <a:spcBef>
                <a:spcPts val="900"/>
              </a:spcBef>
              <a:buFont typeface="Wingdings" pitchFamily="2" charset="2"/>
              <a:buNone/>
              <a:defRPr/>
            </a:pPr>
            <a:endParaRPr lang="en-US" sz="800" dirty="0" smtClean="0">
              <a:solidFill>
                <a:schemeClr val="tx1"/>
              </a:solidFill>
              <a:latin typeface="Arial" charset="0"/>
            </a:endParaRPr>
          </a:p>
          <a:p>
            <a:pPr>
              <a:lnSpc>
                <a:spcPct val="105000"/>
              </a:lnSpc>
              <a:spcBef>
                <a:spcPts val="900"/>
              </a:spcBef>
              <a:defRPr/>
            </a:pPr>
            <a:r>
              <a:rPr lang="en-US" dirty="0" smtClean="0">
                <a:solidFill>
                  <a:schemeClr val="tx1"/>
                </a:solidFill>
                <a:latin typeface="Arial" charset="0"/>
              </a:rPr>
              <a:t>Derived from studies of self-understanding and identity  (e.g. see</a:t>
            </a:r>
          </a:p>
          <a:p>
            <a:pPr>
              <a:lnSpc>
                <a:spcPct val="105000"/>
              </a:lnSpc>
              <a:spcBef>
                <a:spcPts val="900"/>
              </a:spcBef>
              <a:buFont typeface="Wingdings" pitchFamily="2" charset="2"/>
              <a:buNone/>
              <a:defRPr/>
            </a:pPr>
            <a:r>
              <a:rPr lang="en-US" dirty="0" smtClean="0">
                <a:solidFill>
                  <a:schemeClr val="tx1"/>
                </a:solidFill>
                <a:latin typeface="Arial" charset="0"/>
              </a:rPr>
              <a:t>	Damon &amp; Hart, 1988; Hart &amp; Fegley, 1995; Colby &amp; Damon, </a:t>
            </a:r>
          </a:p>
          <a:p>
            <a:pPr>
              <a:lnSpc>
                <a:spcPct val="105000"/>
              </a:lnSpc>
              <a:spcBef>
                <a:spcPts val="900"/>
              </a:spcBef>
              <a:buFont typeface="Wingdings" pitchFamily="2" charset="2"/>
              <a:buNone/>
              <a:defRPr/>
            </a:pPr>
            <a:r>
              <a:rPr lang="en-US" dirty="0" smtClean="0">
                <a:solidFill>
                  <a:schemeClr val="tx1"/>
                </a:solidFill>
                <a:latin typeface="Arial" charset="0"/>
              </a:rPr>
              <a:t>    1993).</a:t>
            </a:r>
          </a:p>
          <a:p>
            <a:pPr>
              <a:lnSpc>
                <a:spcPct val="105000"/>
              </a:lnSpc>
              <a:spcBef>
                <a:spcPts val="900"/>
              </a:spcBef>
              <a:buFont typeface="Wingdings" pitchFamily="2" charset="2"/>
              <a:buNone/>
              <a:defRPr/>
            </a:pPr>
            <a:endParaRPr lang="en-US" dirty="0" smtClean="0">
              <a:solidFill>
                <a:schemeClr val="tx1"/>
              </a:solidFill>
              <a:latin typeface="Arial" charset="0"/>
            </a:endParaRPr>
          </a:p>
          <a:p>
            <a:pPr>
              <a:lnSpc>
                <a:spcPct val="105000"/>
              </a:lnSpc>
              <a:spcBef>
                <a:spcPts val="1000"/>
              </a:spcBef>
              <a:defRPr/>
            </a:pPr>
            <a:r>
              <a:rPr lang="en-US" dirty="0" smtClean="0">
                <a:solidFill>
                  <a:schemeClr val="tx1"/>
                </a:solidFill>
                <a:latin typeface="Arial" charset="0"/>
              </a:rPr>
              <a:t>Designed to elicit the most important things in an adolescents’ life </a:t>
            </a:r>
          </a:p>
          <a:p>
            <a:pPr>
              <a:lnSpc>
                <a:spcPct val="105000"/>
              </a:lnSpc>
              <a:spcBef>
                <a:spcPts val="1000"/>
              </a:spcBef>
              <a:buFont typeface="Wingdings" pitchFamily="2" charset="2"/>
              <a:buNone/>
              <a:defRPr/>
            </a:pPr>
            <a:r>
              <a:rPr lang="en-US" dirty="0" smtClean="0">
                <a:solidFill>
                  <a:schemeClr val="tx1"/>
                </a:solidFill>
                <a:latin typeface="Arial" charset="0"/>
              </a:rPr>
              <a:t>    (i.e., goals, interests, concerns) and the associated explanations </a:t>
            </a:r>
          </a:p>
          <a:p>
            <a:pPr>
              <a:lnSpc>
                <a:spcPct val="105000"/>
              </a:lnSpc>
              <a:spcBef>
                <a:spcPts val="1000"/>
              </a:spcBef>
              <a:buFont typeface="Wingdings" pitchFamily="2" charset="2"/>
              <a:buNone/>
              <a:defRPr/>
            </a:pPr>
            <a:r>
              <a:rPr lang="en-US" dirty="0" smtClean="0">
                <a:solidFill>
                  <a:schemeClr val="tx1"/>
                </a:solidFill>
                <a:latin typeface="Arial" charset="0"/>
              </a:rPr>
              <a:t>    for them, as well as supports of, inspiration for, and influences of </a:t>
            </a:r>
          </a:p>
          <a:p>
            <a:pPr>
              <a:lnSpc>
                <a:spcPct val="105000"/>
              </a:lnSpc>
              <a:spcBef>
                <a:spcPts val="1000"/>
              </a:spcBef>
              <a:buFont typeface="Wingdings" pitchFamily="2" charset="2"/>
              <a:buNone/>
              <a:defRPr/>
            </a:pPr>
            <a:r>
              <a:rPr lang="en-US" dirty="0" smtClean="0">
                <a:solidFill>
                  <a:schemeClr val="tx1"/>
                </a:solidFill>
                <a:latin typeface="Arial" charset="0"/>
              </a:rPr>
              <a:t>    these things.</a:t>
            </a:r>
          </a:p>
          <a:p>
            <a:pPr>
              <a:lnSpc>
                <a:spcPct val="90000"/>
              </a:lnSpc>
              <a:buFont typeface="Wingdings" pitchFamily="2" charset="2"/>
              <a:buNone/>
              <a:defRPr/>
            </a:pPr>
            <a:endParaRPr lang="en-US"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1_Codex">
  <a:themeElements>
    <a:clrScheme name="1_Codex 1">
      <a:dk1>
        <a:srgbClr val="000000"/>
      </a:dk1>
      <a:lt1>
        <a:srgbClr val="FFFFFF"/>
      </a:lt1>
      <a:dk2>
        <a:srgbClr val="59564B"/>
      </a:dk2>
      <a:lt2>
        <a:srgbClr val="DFDAC7"/>
      </a:lt2>
      <a:accent1>
        <a:srgbClr val="990000"/>
      </a:accent1>
      <a:accent2>
        <a:srgbClr val="EFAB16"/>
      </a:accent2>
      <a:accent3>
        <a:srgbClr val="FFFFFF"/>
      </a:accent3>
      <a:accent4>
        <a:srgbClr val="000000"/>
      </a:accent4>
      <a:accent5>
        <a:srgbClr val="CAAAAA"/>
      </a:accent5>
      <a:accent6>
        <a:srgbClr val="D99B13"/>
      </a:accent6>
      <a:hlink>
        <a:srgbClr val="EF8E1C"/>
      </a:hlink>
      <a:folHlink>
        <a:srgbClr val="FEC60B"/>
      </a:folHlink>
    </a:clrScheme>
    <a:fontScheme name="1_Codex">
      <a:majorFont>
        <a:latin typeface="Calisto MT"/>
        <a:ea typeface="ＭＳ Ｐゴシック"/>
        <a:cs typeface=""/>
      </a:majorFont>
      <a:minorFont>
        <a:latin typeface="Calisto MT"/>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ea typeface="ＭＳ Ｐゴシック"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ea typeface="ＭＳ Ｐゴシック" charset="-128"/>
          </a:defRPr>
        </a:defPPr>
      </a:lstStyle>
    </a:lnDef>
  </a:objectDefaults>
  <a:extraClrSchemeLst>
    <a:extraClrScheme>
      <a:clrScheme name="1_Codex 1">
        <a:dk1>
          <a:srgbClr val="000000"/>
        </a:dk1>
        <a:lt1>
          <a:srgbClr val="FFFFFF"/>
        </a:lt1>
        <a:dk2>
          <a:srgbClr val="59564B"/>
        </a:dk2>
        <a:lt2>
          <a:srgbClr val="DFDAC7"/>
        </a:lt2>
        <a:accent1>
          <a:srgbClr val="990000"/>
        </a:accent1>
        <a:accent2>
          <a:srgbClr val="EFAB16"/>
        </a:accent2>
        <a:accent3>
          <a:srgbClr val="FFFFFF"/>
        </a:accent3>
        <a:accent4>
          <a:srgbClr val="000000"/>
        </a:accent4>
        <a:accent5>
          <a:srgbClr val="CAAAAA"/>
        </a:accent5>
        <a:accent6>
          <a:srgbClr val="D99B13"/>
        </a:accent6>
        <a:hlink>
          <a:srgbClr val="EF8E1C"/>
        </a:hlink>
        <a:folHlink>
          <a:srgbClr val="FEC60B"/>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5_Codex">
  <a:themeElements>
    <a:clrScheme name="5_Codex 1">
      <a:dk1>
        <a:srgbClr val="000000"/>
      </a:dk1>
      <a:lt1>
        <a:srgbClr val="FFFFFF"/>
      </a:lt1>
      <a:dk2>
        <a:srgbClr val="59564B"/>
      </a:dk2>
      <a:lt2>
        <a:srgbClr val="DFDAC7"/>
      </a:lt2>
      <a:accent1>
        <a:srgbClr val="990000"/>
      </a:accent1>
      <a:accent2>
        <a:srgbClr val="EFAB16"/>
      </a:accent2>
      <a:accent3>
        <a:srgbClr val="FFFFFF"/>
      </a:accent3>
      <a:accent4>
        <a:srgbClr val="000000"/>
      </a:accent4>
      <a:accent5>
        <a:srgbClr val="CAAAAA"/>
      </a:accent5>
      <a:accent6>
        <a:srgbClr val="D99B13"/>
      </a:accent6>
      <a:hlink>
        <a:srgbClr val="EF8E1C"/>
      </a:hlink>
      <a:folHlink>
        <a:srgbClr val="FEC60B"/>
      </a:folHlink>
    </a:clrScheme>
    <a:fontScheme name="5_Codex">
      <a:majorFont>
        <a:latin typeface="Calisto MT"/>
        <a:ea typeface="ＭＳ Ｐゴシック"/>
        <a:cs typeface=""/>
      </a:majorFont>
      <a:minorFont>
        <a:latin typeface="Calisto MT"/>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ea typeface="ＭＳ Ｐゴシック"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ea typeface="ＭＳ Ｐゴシック" charset="-128"/>
          </a:defRPr>
        </a:defPPr>
      </a:lstStyle>
    </a:lnDef>
  </a:objectDefaults>
  <a:extraClrSchemeLst>
    <a:extraClrScheme>
      <a:clrScheme name="5_Codex 1">
        <a:dk1>
          <a:srgbClr val="000000"/>
        </a:dk1>
        <a:lt1>
          <a:srgbClr val="FFFFFF"/>
        </a:lt1>
        <a:dk2>
          <a:srgbClr val="59564B"/>
        </a:dk2>
        <a:lt2>
          <a:srgbClr val="DFDAC7"/>
        </a:lt2>
        <a:accent1>
          <a:srgbClr val="990000"/>
        </a:accent1>
        <a:accent2>
          <a:srgbClr val="EFAB16"/>
        </a:accent2>
        <a:accent3>
          <a:srgbClr val="FFFFFF"/>
        </a:accent3>
        <a:accent4>
          <a:srgbClr val="000000"/>
        </a:accent4>
        <a:accent5>
          <a:srgbClr val="CAAAAA"/>
        </a:accent5>
        <a:accent6>
          <a:srgbClr val="D99B13"/>
        </a:accent6>
        <a:hlink>
          <a:srgbClr val="EF8E1C"/>
        </a:hlink>
        <a:folHlink>
          <a:srgbClr val="FEC60B"/>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Default Design">
  <a:themeElements>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2_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4313</TotalTime>
  <Words>2112</Words>
  <Application>Microsoft Office PowerPoint</Application>
  <PresentationFormat>On-screen Show (4:3)</PresentationFormat>
  <Paragraphs>257</Paragraphs>
  <Slides>30</Slides>
  <Notes>30</Notes>
  <HiddenSlides>0</HiddenSlides>
  <MMClips>0</MMClips>
  <ScaleCrop>false</ScaleCrop>
  <HeadingPairs>
    <vt:vector size="6" baseType="variant">
      <vt:variant>
        <vt:lpstr>Theme</vt:lpstr>
      </vt:variant>
      <vt:variant>
        <vt:i4>4</vt:i4>
      </vt:variant>
      <vt:variant>
        <vt:lpstr>Embedded OLE Servers</vt:lpstr>
      </vt:variant>
      <vt:variant>
        <vt:i4>2</vt:i4>
      </vt:variant>
      <vt:variant>
        <vt:lpstr>Slide Titles</vt:lpstr>
      </vt:variant>
      <vt:variant>
        <vt:i4>30</vt:i4>
      </vt:variant>
    </vt:vector>
  </HeadingPairs>
  <TitlesOfParts>
    <vt:vector size="36" baseType="lpstr">
      <vt:lpstr>1_Codex</vt:lpstr>
      <vt:lpstr>5_Codex</vt:lpstr>
      <vt:lpstr>Default Design</vt:lpstr>
      <vt:lpstr>2_Default Design</vt:lpstr>
      <vt:lpstr>Document</vt:lpstr>
      <vt:lpstr>Chart</vt:lpstr>
      <vt:lpstr>                 Promoting Youth Purpose: Toward a Theory and Practice of Social Support </vt:lpstr>
      <vt:lpstr>Building a Theory of Social Support  of Youth Purpose</vt:lpstr>
      <vt:lpstr>Research Questions:</vt:lpstr>
      <vt:lpstr>Slide 4</vt:lpstr>
      <vt:lpstr> The Sample</vt:lpstr>
      <vt:lpstr>Purpose Measure</vt:lpstr>
      <vt:lpstr>Social Support Measure</vt:lpstr>
      <vt:lpstr>Slide 8</vt:lpstr>
      <vt:lpstr>Slide 9</vt:lpstr>
      <vt:lpstr>Revised Youth Purpose Interview  Social Support Analysis</vt:lpstr>
      <vt:lpstr>Revised Youth Purpose Interview  Social Support Analysis</vt:lpstr>
      <vt:lpstr>Findings: Interests, Goals, &amp; Concerns</vt:lpstr>
      <vt:lpstr>Findings: Interests, Goals, &amp; Concerns</vt:lpstr>
      <vt:lpstr>Findings: Codes and Categories</vt:lpstr>
      <vt:lpstr>Findings: Support Sources</vt:lpstr>
      <vt:lpstr>Findings: Support Types</vt:lpstr>
      <vt:lpstr>Findings: Self Support Variables</vt:lpstr>
      <vt:lpstr>Findings: Purpose Triggers</vt:lpstr>
      <vt:lpstr>Findings: Social-Cultural Factors</vt:lpstr>
      <vt:lpstr>Findings: Social-Psychological Factors</vt:lpstr>
      <vt:lpstr>Findings: Limits of Social Support</vt:lpstr>
      <vt:lpstr>Findings: Purpose Cluster Differences</vt:lpstr>
      <vt:lpstr>Emerging Propositions about the purpose  social support relation  </vt:lpstr>
      <vt:lpstr>Emerging Propositions about the purpose  social support relation  </vt:lpstr>
      <vt:lpstr>Emerging Propositions about the purpose  social support relation  </vt:lpstr>
      <vt:lpstr>   Emerging Propositions about the purpose  social support relation  </vt:lpstr>
      <vt:lpstr>Recommendations</vt:lpstr>
      <vt:lpstr>References</vt:lpstr>
      <vt:lpstr>References</vt:lpstr>
      <vt:lpstr>References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Measuring “going beyond the self”</dc:title>
  <dc:creator>MANOJ KOSHY</dc:creator>
  <cp:lastModifiedBy>Hirsh, Elissa</cp:lastModifiedBy>
  <cp:revision>472</cp:revision>
  <dcterms:created xsi:type="dcterms:W3CDTF">2010-03-01T15:34:37Z</dcterms:created>
  <dcterms:modified xsi:type="dcterms:W3CDTF">2011-08-16T20:25:14Z</dcterms:modified>
</cp:coreProperties>
</file>